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media/image4.jpg" ContentType="image/jpg"/>
  <Override PartName="/ppt/media/image5.jpg" ContentType="image/jpg"/>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media/image7.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1.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99.jpg" ContentType="image/jpg"/>
  <Override PartName="/ppt/media/image100.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708" r:id="rId5"/>
    <p:sldMasterId id="2147483660" r:id="rId6"/>
    <p:sldMasterId id="2147483701" r:id="rId7"/>
    <p:sldMasterId id="2147483681" r:id="rId8"/>
    <p:sldMasterId id="2147483693" r:id="rId9"/>
    <p:sldMasterId id="2147483666" r:id="rId10"/>
  </p:sldMasterIdLst>
  <p:notesMasterIdLst>
    <p:notesMasterId r:id="rId62"/>
  </p:notesMasterIdLst>
  <p:sldIdLst>
    <p:sldId id="257" r:id="rId11"/>
    <p:sldId id="256" r:id="rId12"/>
    <p:sldId id="260" r:id="rId13"/>
    <p:sldId id="261" r:id="rId14"/>
    <p:sldId id="262" r:id="rId15"/>
    <p:sldId id="264"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265" r:id="rId30"/>
    <p:sldId id="292" r:id="rId31"/>
    <p:sldId id="293" r:id="rId32"/>
    <p:sldId id="294" r:id="rId33"/>
    <p:sldId id="295" r:id="rId34"/>
    <p:sldId id="296" r:id="rId35"/>
    <p:sldId id="297" r:id="rId36"/>
    <p:sldId id="298" r:id="rId37"/>
    <p:sldId id="29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66" r:id="rId51"/>
    <p:sldId id="267" r:id="rId52"/>
    <p:sldId id="279" r:id="rId53"/>
    <p:sldId id="268" r:id="rId54"/>
    <p:sldId id="269" r:id="rId55"/>
    <p:sldId id="270" r:id="rId56"/>
    <p:sldId id="271" r:id="rId57"/>
    <p:sldId id="272" r:id="rId58"/>
    <p:sldId id="273" r:id="rId59"/>
    <p:sldId id="276" r:id="rId60"/>
    <p:sldId id="278" r:id="rId61"/>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33E689-2178-4C5E-9D85-D87C656AF471}" v="8" dt="2023-10-24T19:16:21.917"/>
    <p1510:client id="{4C74378D-B4CB-4B1C-9C8F-33289E9A1F09}" v="4" dt="2023-11-17T07:35:01.69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6" d="100"/>
          <a:sy n="36" d="100"/>
        </p:scale>
        <p:origin x="868"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CE82DDC-FF45-4652-B045-088C41FFF2B0}" type="datetimeFigureOut">
              <a:rPr lang="en-US" smtClean="0"/>
              <a:t>11/17/2023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C5B75E6-E9F1-4EED-9B40-3DF21208B6EF}" type="slidenum">
              <a:rPr lang="en-US" smtClean="0"/>
              <a:t>‹#›</a:t>
            </a:fld>
            <a:endParaRPr lang="en-US"/>
          </a:p>
        </p:txBody>
      </p:sp>
    </p:spTree>
    <p:extLst>
      <p:ext uri="{BB962C8B-B14F-4D97-AF65-F5344CB8AC3E}">
        <p14:creationId xmlns:p14="http://schemas.microsoft.com/office/powerpoint/2010/main" val="2041987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Karen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1C6DBA-C8C2-46FE-B005-74AF6DE9A2F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570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9" name="Google Shape;20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6" name="Google Shape;26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6" name="Google Shape;26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362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4" name="Google Shape;29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5" name="Google Shape;34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55f20bcfb0_2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g155f20bcfb0_2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d34326aa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None/>
            </a:pPr>
            <a:r>
              <a:rPr lang="en-US" dirty="0"/>
              <a:t>The YAF Committee, modeled on the structure of the College of Fellows (COF), encourages the development of national and regional programs of interest to young architects and the creation of YAF groups within local chapters.</a:t>
            </a:r>
          </a:p>
          <a:p>
            <a:pPr marL="0" lvl="0" indent="0" algn="l" rtl="0">
              <a:lnSpc>
                <a:spcPct val="90000"/>
              </a:lnSpc>
              <a:spcBef>
                <a:spcPts val="0"/>
              </a:spcBef>
              <a:spcAft>
                <a:spcPts val="0"/>
              </a:spcAft>
              <a:buClr>
                <a:schemeClr val="dk1"/>
              </a:buClr>
              <a:buSzPts val="1100"/>
              <a:buNone/>
            </a:pPr>
            <a:endParaRPr lang="en-US" dirty="0"/>
          </a:p>
          <a:p>
            <a:pPr marL="0" lvl="0" indent="0" algn="l" rtl="0">
              <a:lnSpc>
                <a:spcPct val="90000"/>
              </a:lnSpc>
              <a:spcBef>
                <a:spcPts val="0"/>
              </a:spcBef>
              <a:spcAft>
                <a:spcPts val="0"/>
              </a:spcAft>
              <a:buClr>
                <a:schemeClr val="dk1"/>
              </a:buClr>
              <a:buSzPts val="1100"/>
              <a:buNone/>
            </a:pPr>
            <a:r>
              <a:rPr lang="en-US" dirty="0"/>
              <a:t>YAF serves to help emerging designers network and as a collective voice for architects licensed 10 years or less. </a:t>
            </a:r>
          </a:p>
          <a:p>
            <a:pPr marL="0" lvl="0" indent="0" algn="l" rtl="0">
              <a:lnSpc>
                <a:spcPct val="100000"/>
              </a:lnSpc>
              <a:spcBef>
                <a:spcPts val="0"/>
              </a:spcBef>
              <a:spcAft>
                <a:spcPts val="0"/>
              </a:spcAft>
              <a:buSzPts val="1400"/>
              <a:buNone/>
            </a:pPr>
            <a:endParaRPr dirty="0"/>
          </a:p>
        </p:txBody>
      </p:sp>
      <p:sp>
        <p:nvSpPr>
          <p:cNvPr id="129" name="Google Shape;129;g1d34326aa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55f20bcfb0_2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g155f20bcfb0_2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Bruce</a:t>
            </a:r>
          </a:p>
          <a:p>
            <a:r>
              <a:rPr lang="en-US" sz="1400">
                <a:cs typeface="Calibri"/>
              </a:rPr>
              <a:t>Our study in context, dec 2022 start, a lot going on</a:t>
            </a:r>
          </a:p>
          <a:p>
            <a:endParaRPr lang="en-US" sz="140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1C6DBA-C8C2-46FE-B005-74AF6DE9A2F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662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55f20bcfb0_2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g155f20bcfb0_2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f06358af9e_0_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1f06358af9e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f06358af9e_0_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1f06358af9e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30534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c8c0348986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1c8c034898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c8c0348986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1c8c034898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65226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3da1a1c32f_0_9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13da1a1c32f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0ef1d33e77_1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10ef1d33e77_1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g10ef1d33e77_1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cs typeface="Calibri"/>
              </a:rPr>
              <a:t>Bruce</a:t>
            </a:r>
            <a:endParaRPr lang="en-US">
              <a:cs typeface="Calibri"/>
            </a:endParaRPr>
          </a:p>
          <a:p>
            <a:endParaRPr lang="en-US" sz="140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1C6DBA-C8C2-46FE-B005-74AF6DE9A2F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824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Jeff</a:t>
            </a:r>
          </a:p>
          <a:p>
            <a:r>
              <a:rPr lang="en-US" sz="1400">
                <a:cs typeface="Calibri"/>
              </a:rPr>
              <a:t>Research process, gathering info + experimentation with 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1C6DBA-C8C2-46FE-B005-74AF6DE9A2F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330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Jeff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1C6DBA-C8C2-46FE-B005-74AF6DE9A2F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856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cs typeface="Calibri"/>
              </a:rPr>
              <a:t>Jeff</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1C6DBA-C8C2-46FE-B005-74AF6DE9A2F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313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cs typeface="Calibri"/>
              </a:rPr>
              <a:t>Patty</a:t>
            </a:r>
          </a:p>
          <a:p>
            <a:pPr rtl="0" fontAlgn="ctr">
              <a:spcBef>
                <a:spcPts val="0"/>
              </a:spcBef>
              <a:spcAft>
                <a:spcPts val="0"/>
              </a:spcAft>
              <a:buFont typeface="Arial" panose="020B0604020202020204" pitchFamily="34" charset="0"/>
              <a:buChar char="•"/>
            </a:pPr>
            <a:r>
              <a:rPr lang="en-US" sz="1100">
                <a:effectLst/>
                <a:latin typeface="Calibri" panose="020F0502020204030204" pitchFamily="34" charset="0"/>
              </a:rPr>
              <a:t>Organized our recommendations in 3 buckets: </a:t>
            </a: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Immediate action</a:t>
            </a:r>
          </a:p>
          <a:p>
            <a:pPr marL="1143000" lvl="2" indent="-228600" rtl="0" fontAlgn="ctr">
              <a:spcBef>
                <a:spcPts val="0"/>
              </a:spcBef>
              <a:spcAft>
                <a:spcPts val="0"/>
              </a:spcAft>
              <a:buFont typeface="Arial" panose="020B0604020202020204" pitchFamily="34" charset="0"/>
              <a:buChar char="•"/>
            </a:pPr>
            <a:r>
              <a:rPr lang="en-US" sz="1100">
                <a:effectLst/>
                <a:latin typeface="Calibri" panose="020F0502020204030204" pitchFamily="34" charset="0"/>
              </a:rPr>
              <a:t>These are recommendations that can and should be done now</a:t>
            </a: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Longer Term Action study</a:t>
            </a:r>
          </a:p>
          <a:p>
            <a:pPr marL="1143000" lvl="2" indent="-228600" rtl="0" fontAlgn="ctr">
              <a:spcBef>
                <a:spcPts val="0"/>
              </a:spcBef>
              <a:spcAft>
                <a:spcPts val="0"/>
              </a:spcAft>
              <a:buFont typeface="Arial" panose="020B0604020202020204" pitchFamily="34" charset="0"/>
              <a:buChar char="•"/>
            </a:pPr>
            <a:r>
              <a:rPr lang="en-US" sz="1100">
                <a:effectLst/>
                <a:latin typeface="Calibri" panose="020F0502020204030204" pitchFamily="34" charset="0"/>
              </a:rPr>
              <a:t>These recommendations need deeper analysis to define the action, and may involve external organizations or entities</a:t>
            </a: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2024 strategic council study</a:t>
            </a:r>
          </a:p>
          <a:p>
            <a:pPr marL="1143000" lvl="2" indent="-228600" rtl="0" fontAlgn="ctr">
              <a:spcBef>
                <a:spcPts val="0"/>
              </a:spcBef>
              <a:spcAft>
                <a:spcPts val="0"/>
              </a:spcAft>
              <a:buFont typeface="Arial" panose="020B0604020202020204" pitchFamily="34" charset="0"/>
              <a:buChar char="•"/>
            </a:pPr>
            <a:r>
              <a:rPr lang="en-US" sz="1100">
                <a:effectLst/>
                <a:latin typeface="Calibri" panose="020F0502020204030204" pitchFamily="34" charset="0"/>
              </a:rPr>
              <a:t>These recommendations need deeper analysis and are well suited for study by the strategic council</a:t>
            </a: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We'll go through each of these</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1C6DBA-C8C2-46FE-B005-74AF6DE9A2F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589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3" name="Google Shape;15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96160" y="1966297"/>
            <a:ext cx="5821680" cy="1131570"/>
          </a:xfrm>
          <a:prstGeom prst="rect">
            <a:avLst/>
          </a:prstGeom>
        </p:spPr>
        <p:txBody>
          <a:bodyPr wrap="square" lIns="0" tIns="0" rIns="0" bIns="0">
            <a:spAutoFit/>
          </a:bodyPr>
          <a:lstStyle>
            <a:lvl1pPr>
              <a:defRPr sz="3600" b="1" i="0">
                <a:solidFill>
                  <a:schemeClr val="tx1"/>
                </a:solidFill>
                <a:latin typeface="Architype Bold"/>
                <a:cs typeface="Architype Bold"/>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85314" y="978506"/>
            <a:ext cx="18733747" cy="1259068"/>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7" name="Google Shape;27;p8"/>
          <p:cNvSpPr txBox="1">
            <a:spLocks noGrp="1"/>
          </p:cNvSpPr>
          <p:nvPr>
            <p:ph type="sldNum" idx="12"/>
          </p:nvPr>
        </p:nvSpPr>
        <p:spPr>
          <a:xfrm>
            <a:off x="18627832" y="10253321"/>
            <a:ext cx="1206362" cy="865269"/>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685314" y="1221634"/>
            <a:ext cx="6173824" cy="1661772"/>
          </a:xfrm>
          <a:prstGeom prst="rect">
            <a:avLst/>
          </a:prstGeom>
          <a:noFill/>
          <a:ln>
            <a:noFill/>
          </a:ln>
        </p:spPr>
        <p:txBody>
          <a:bodyPr spcFirstLastPara="1" wrap="square" lIns="121875" tIns="121875" rIns="121875" bIns="121875" anchor="b" anchorCtr="0">
            <a:normAutofit/>
          </a:bodyPr>
          <a:lstStyle>
            <a:lvl1pPr lvl="0" algn="l">
              <a:lnSpc>
                <a:spcPct val="100000"/>
              </a:lnSpc>
              <a:spcBef>
                <a:spcPts val="0"/>
              </a:spcBef>
              <a:spcAft>
                <a:spcPts val="0"/>
              </a:spcAft>
              <a:buSzPts val="3200"/>
              <a:buNone/>
              <a:defRPr sz="5277"/>
            </a:lvl1pPr>
            <a:lvl2pPr lvl="1" algn="l">
              <a:lnSpc>
                <a:spcPct val="100000"/>
              </a:lnSpc>
              <a:spcBef>
                <a:spcPts val="0"/>
              </a:spcBef>
              <a:spcAft>
                <a:spcPts val="0"/>
              </a:spcAft>
              <a:buSzPts val="3200"/>
              <a:buNone/>
              <a:defRPr sz="5277"/>
            </a:lvl2pPr>
            <a:lvl3pPr lvl="2" algn="l">
              <a:lnSpc>
                <a:spcPct val="100000"/>
              </a:lnSpc>
              <a:spcBef>
                <a:spcPts val="0"/>
              </a:spcBef>
              <a:spcAft>
                <a:spcPts val="0"/>
              </a:spcAft>
              <a:buSzPts val="3200"/>
              <a:buNone/>
              <a:defRPr sz="5277"/>
            </a:lvl3pPr>
            <a:lvl4pPr lvl="3" algn="l">
              <a:lnSpc>
                <a:spcPct val="100000"/>
              </a:lnSpc>
              <a:spcBef>
                <a:spcPts val="0"/>
              </a:spcBef>
              <a:spcAft>
                <a:spcPts val="0"/>
              </a:spcAft>
              <a:buSzPts val="3200"/>
              <a:buNone/>
              <a:defRPr sz="5277"/>
            </a:lvl4pPr>
            <a:lvl5pPr lvl="4" algn="l">
              <a:lnSpc>
                <a:spcPct val="100000"/>
              </a:lnSpc>
              <a:spcBef>
                <a:spcPts val="0"/>
              </a:spcBef>
              <a:spcAft>
                <a:spcPts val="0"/>
              </a:spcAft>
              <a:buSzPts val="3200"/>
              <a:buNone/>
              <a:defRPr sz="5277"/>
            </a:lvl5pPr>
            <a:lvl6pPr lvl="5" algn="l">
              <a:lnSpc>
                <a:spcPct val="100000"/>
              </a:lnSpc>
              <a:spcBef>
                <a:spcPts val="0"/>
              </a:spcBef>
              <a:spcAft>
                <a:spcPts val="0"/>
              </a:spcAft>
              <a:buSzPts val="3200"/>
              <a:buNone/>
              <a:defRPr sz="5277"/>
            </a:lvl6pPr>
            <a:lvl7pPr lvl="6" algn="l">
              <a:lnSpc>
                <a:spcPct val="100000"/>
              </a:lnSpc>
              <a:spcBef>
                <a:spcPts val="0"/>
              </a:spcBef>
              <a:spcAft>
                <a:spcPts val="0"/>
              </a:spcAft>
              <a:buSzPts val="3200"/>
              <a:buNone/>
              <a:defRPr sz="5277"/>
            </a:lvl7pPr>
            <a:lvl8pPr lvl="7" algn="l">
              <a:lnSpc>
                <a:spcPct val="100000"/>
              </a:lnSpc>
              <a:spcBef>
                <a:spcPts val="0"/>
              </a:spcBef>
              <a:spcAft>
                <a:spcPts val="0"/>
              </a:spcAft>
              <a:buSzPts val="3200"/>
              <a:buNone/>
              <a:defRPr sz="5277"/>
            </a:lvl8pPr>
            <a:lvl9pPr lvl="8" algn="l">
              <a:lnSpc>
                <a:spcPct val="100000"/>
              </a:lnSpc>
              <a:spcBef>
                <a:spcPts val="0"/>
              </a:spcBef>
              <a:spcAft>
                <a:spcPts val="0"/>
              </a:spcAft>
              <a:buSzPts val="3200"/>
              <a:buNone/>
              <a:defRPr sz="5277"/>
            </a:lvl9pPr>
          </a:lstStyle>
          <a:p>
            <a:endParaRPr/>
          </a:p>
        </p:txBody>
      </p:sp>
      <p:sp>
        <p:nvSpPr>
          <p:cNvPr id="30" name="Google Shape;30;p9"/>
          <p:cNvSpPr txBox="1">
            <a:spLocks noGrp="1"/>
          </p:cNvSpPr>
          <p:nvPr>
            <p:ph type="body" idx="1"/>
          </p:nvPr>
        </p:nvSpPr>
        <p:spPr>
          <a:xfrm>
            <a:off x="685314" y="3055404"/>
            <a:ext cx="6173824" cy="6990920"/>
          </a:xfrm>
          <a:prstGeom prst="rect">
            <a:avLst/>
          </a:prstGeom>
          <a:noFill/>
          <a:ln>
            <a:noFill/>
          </a:ln>
        </p:spPr>
        <p:txBody>
          <a:bodyPr spcFirstLastPara="1" wrap="square" lIns="121875" tIns="121875" rIns="121875" bIns="121875" anchor="t" anchorCtr="0">
            <a:normAutofit/>
          </a:bodyPr>
          <a:lstStyle>
            <a:lvl1pPr marL="753969" lvl="0" indent="-544533" algn="l">
              <a:lnSpc>
                <a:spcPct val="115000"/>
              </a:lnSpc>
              <a:spcBef>
                <a:spcPts val="0"/>
              </a:spcBef>
              <a:spcAft>
                <a:spcPts val="0"/>
              </a:spcAft>
              <a:buSzPts val="1600"/>
              <a:buChar char="●"/>
              <a:defRPr sz="2639"/>
            </a:lvl1pPr>
            <a:lvl2pPr marL="1507937" lvl="1" indent="-544533" algn="l">
              <a:lnSpc>
                <a:spcPct val="115000"/>
              </a:lnSpc>
              <a:spcBef>
                <a:spcPts val="0"/>
              </a:spcBef>
              <a:spcAft>
                <a:spcPts val="0"/>
              </a:spcAft>
              <a:buSzPts val="1600"/>
              <a:buChar char="○"/>
              <a:defRPr sz="2639"/>
            </a:lvl2pPr>
            <a:lvl3pPr marL="2261906" lvl="2" indent="-544533" algn="l">
              <a:lnSpc>
                <a:spcPct val="115000"/>
              </a:lnSpc>
              <a:spcBef>
                <a:spcPts val="0"/>
              </a:spcBef>
              <a:spcAft>
                <a:spcPts val="0"/>
              </a:spcAft>
              <a:buSzPts val="1600"/>
              <a:buChar char="■"/>
              <a:defRPr sz="2639"/>
            </a:lvl3pPr>
            <a:lvl4pPr marL="3015874" lvl="3" indent="-544533" algn="l">
              <a:lnSpc>
                <a:spcPct val="115000"/>
              </a:lnSpc>
              <a:spcBef>
                <a:spcPts val="0"/>
              </a:spcBef>
              <a:spcAft>
                <a:spcPts val="0"/>
              </a:spcAft>
              <a:buSzPts val="1600"/>
              <a:buChar char="●"/>
              <a:defRPr sz="2639"/>
            </a:lvl4pPr>
            <a:lvl5pPr marL="3769843" lvl="4" indent="-544533" algn="l">
              <a:lnSpc>
                <a:spcPct val="115000"/>
              </a:lnSpc>
              <a:spcBef>
                <a:spcPts val="0"/>
              </a:spcBef>
              <a:spcAft>
                <a:spcPts val="0"/>
              </a:spcAft>
              <a:buSzPts val="1600"/>
              <a:buChar char="○"/>
              <a:defRPr sz="2639"/>
            </a:lvl5pPr>
            <a:lvl6pPr marL="4523811" lvl="5" indent="-544533" algn="l">
              <a:lnSpc>
                <a:spcPct val="115000"/>
              </a:lnSpc>
              <a:spcBef>
                <a:spcPts val="0"/>
              </a:spcBef>
              <a:spcAft>
                <a:spcPts val="0"/>
              </a:spcAft>
              <a:buSzPts val="1600"/>
              <a:buChar char="■"/>
              <a:defRPr sz="2639"/>
            </a:lvl6pPr>
            <a:lvl7pPr marL="5277780" lvl="6" indent="-544533" algn="l">
              <a:lnSpc>
                <a:spcPct val="115000"/>
              </a:lnSpc>
              <a:spcBef>
                <a:spcPts val="0"/>
              </a:spcBef>
              <a:spcAft>
                <a:spcPts val="0"/>
              </a:spcAft>
              <a:buSzPts val="1600"/>
              <a:buChar char="●"/>
              <a:defRPr sz="2639"/>
            </a:lvl7pPr>
            <a:lvl8pPr marL="6031748" lvl="7" indent="-544533" algn="l">
              <a:lnSpc>
                <a:spcPct val="115000"/>
              </a:lnSpc>
              <a:spcBef>
                <a:spcPts val="0"/>
              </a:spcBef>
              <a:spcAft>
                <a:spcPts val="0"/>
              </a:spcAft>
              <a:buSzPts val="1600"/>
              <a:buChar char="○"/>
              <a:defRPr sz="2639"/>
            </a:lvl8pPr>
            <a:lvl9pPr marL="6785717" lvl="8" indent="-544533" algn="l">
              <a:lnSpc>
                <a:spcPct val="115000"/>
              </a:lnSpc>
              <a:spcBef>
                <a:spcPts val="0"/>
              </a:spcBef>
              <a:spcAft>
                <a:spcPts val="0"/>
              </a:spcAft>
              <a:buSzPts val="1600"/>
              <a:buChar char="■"/>
              <a:defRPr sz="2639"/>
            </a:lvl9pPr>
          </a:lstStyle>
          <a:p>
            <a:endParaRPr/>
          </a:p>
        </p:txBody>
      </p:sp>
      <p:sp>
        <p:nvSpPr>
          <p:cNvPr id="31" name="Google Shape;31;p9"/>
          <p:cNvSpPr txBox="1">
            <a:spLocks noGrp="1"/>
          </p:cNvSpPr>
          <p:nvPr>
            <p:ph type="sldNum" idx="12"/>
          </p:nvPr>
        </p:nvSpPr>
        <p:spPr>
          <a:xfrm>
            <a:off x="18627832" y="10253321"/>
            <a:ext cx="1206362" cy="865269"/>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0"/>
          <p:cNvSpPr txBox="1">
            <a:spLocks noGrp="1"/>
          </p:cNvSpPr>
          <p:nvPr>
            <p:ph type="title"/>
          </p:nvPr>
        </p:nvSpPr>
        <p:spPr>
          <a:xfrm>
            <a:off x="1077880" y="989774"/>
            <a:ext cx="14000334" cy="8994545"/>
          </a:xfrm>
          <a:prstGeom prst="rect">
            <a:avLst/>
          </a:prstGeom>
          <a:noFill/>
          <a:ln>
            <a:noFill/>
          </a:ln>
        </p:spPr>
        <p:txBody>
          <a:bodyPr spcFirstLastPara="1" wrap="square" lIns="121875" tIns="121875" rIns="121875" bIns="121875" anchor="ctr" anchorCtr="0">
            <a:normAutofit/>
          </a:bodyPr>
          <a:lstStyle>
            <a:lvl1pPr lvl="0" algn="l">
              <a:lnSpc>
                <a:spcPct val="100000"/>
              </a:lnSpc>
              <a:spcBef>
                <a:spcPts val="0"/>
              </a:spcBef>
              <a:spcAft>
                <a:spcPts val="0"/>
              </a:spcAft>
              <a:buSzPts val="6400"/>
              <a:buNone/>
              <a:defRPr sz="10554"/>
            </a:lvl1pPr>
            <a:lvl2pPr lvl="1" algn="l">
              <a:lnSpc>
                <a:spcPct val="100000"/>
              </a:lnSpc>
              <a:spcBef>
                <a:spcPts val="0"/>
              </a:spcBef>
              <a:spcAft>
                <a:spcPts val="0"/>
              </a:spcAft>
              <a:buSzPts val="6400"/>
              <a:buNone/>
              <a:defRPr sz="10554"/>
            </a:lvl2pPr>
            <a:lvl3pPr lvl="2" algn="l">
              <a:lnSpc>
                <a:spcPct val="100000"/>
              </a:lnSpc>
              <a:spcBef>
                <a:spcPts val="0"/>
              </a:spcBef>
              <a:spcAft>
                <a:spcPts val="0"/>
              </a:spcAft>
              <a:buSzPts val="6400"/>
              <a:buNone/>
              <a:defRPr sz="10554"/>
            </a:lvl3pPr>
            <a:lvl4pPr lvl="3" algn="l">
              <a:lnSpc>
                <a:spcPct val="100000"/>
              </a:lnSpc>
              <a:spcBef>
                <a:spcPts val="0"/>
              </a:spcBef>
              <a:spcAft>
                <a:spcPts val="0"/>
              </a:spcAft>
              <a:buSzPts val="6400"/>
              <a:buNone/>
              <a:defRPr sz="10554"/>
            </a:lvl4pPr>
            <a:lvl5pPr lvl="4" algn="l">
              <a:lnSpc>
                <a:spcPct val="100000"/>
              </a:lnSpc>
              <a:spcBef>
                <a:spcPts val="0"/>
              </a:spcBef>
              <a:spcAft>
                <a:spcPts val="0"/>
              </a:spcAft>
              <a:buSzPts val="6400"/>
              <a:buNone/>
              <a:defRPr sz="10554"/>
            </a:lvl5pPr>
            <a:lvl6pPr lvl="5" algn="l">
              <a:lnSpc>
                <a:spcPct val="100000"/>
              </a:lnSpc>
              <a:spcBef>
                <a:spcPts val="0"/>
              </a:spcBef>
              <a:spcAft>
                <a:spcPts val="0"/>
              </a:spcAft>
              <a:buSzPts val="6400"/>
              <a:buNone/>
              <a:defRPr sz="10554"/>
            </a:lvl6pPr>
            <a:lvl7pPr lvl="6" algn="l">
              <a:lnSpc>
                <a:spcPct val="100000"/>
              </a:lnSpc>
              <a:spcBef>
                <a:spcPts val="0"/>
              </a:spcBef>
              <a:spcAft>
                <a:spcPts val="0"/>
              </a:spcAft>
              <a:buSzPts val="6400"/>
              <a:buNone/>
              <a:defRPr sz="10554"/>
            </a:lvl7pPr>
            <a:lvl8pPr lvl="7" algn="l">
              <a:lnSpc>
                <a:spcPct val="100000"/>
              </a:lnSpc>
              <a:spcBef>
                <a:spcPts val="0"/>
              </a:spcBef>
              <a:spcAft>
                <a:spcPts val="0"/>
              </a:spcAft>
              <a:buSzPts val="6400"/>
              <a:buNone/>
              <a:defRPr sz="10554"/>
            </a:lvl8pPr>
            <a:lvl9pPr lvl="8" algn="l">
              <a:lnSpc>
                <a:spcPct val="100000"/>
              </a:lnSpc>
              <a:spcBef>
                <a:spcPts val="0"/>
              </a:spcBef>
              <a:spcAft>
                <a:spcPts val="0"/>
              </a:spcAft>
              <a:buSzPts val="6400"/>
              <a:buNone/>
              <a:defRPr sz="10554"/>
            </a:lvl9pPr>
          </a:lstStyle>
          <a:p>
            <a:endParaRPr/>
          </a:p>
        </p:txBody>
      </p:sp>
      <p:sp>
        <p:nvSpPr>
          <p:cNvPr id="34" name="Google Shape;34;p10"/>
          <p:cNvSpPr txBox="1">
            <a:spLocks noGrp="1"/>
          </p:cNvSpPr>
          <p:nvPr>
            <p:ph type="sldNum" idx="12"/>
          </p:nvPr>
        </p:nvSpPr>
        <p:spPr>
          <a:xfrm>
            <a:off x="18627832" y="10253321"/>
            <a:ext cx="1206362" cy="865269"/>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1"/>
          <p:cNvSpPr/>
          <p:nvPr/>
        </p:nvSpPr>
        <p:spPr>
          <a:xfrm>
            <a:off x="10052153" y="-275"/>
            <a:ext cx="10052194" cy="11309350"/>
          </a:xfrm>
          <a:prstGeom prst="rect">
            <a:avLst/>
          </a:prstGeom>
          <a:solidFill>
            <a:schemeClr val="lt2"/>
          </a:solidFill>
          <a:ln>
            <a:noFill/>
          </a:ln>
        </p:spPr>
        <p:txBody>
          <a:bodyPr spcFirstLastPara="1" wrap="square" lIns="200981" tIns="200981" rIns="200981" bIns="200981"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3133" b="0" i="0" u="none" strike="noStrike" cap="none">
              <a:solidFill>
                <a:srgbClr val="000000"/>
              </a:solidFill>
              <a:latin typeface="Arial"/>
              <a:ea typeface="Arial"/>
              <a:cs typeface="Arial"/>
              <a:sym typeface="Arial"/>
            </a:endParaRPr>
          </a:p>
        </p:txBody>
      </p:sp>
      <p:sp>
        <p:nvSpPr>
          <p:cNvPr id="37" name="Google Shape;37;p11"/>
          <p:cNvSpPr txBox="1">
            <a:spLocks noGrp="1"/>
          </p:cNvSpPr>
          <p:nvPr>
            <p:ph type="title"/>
          </p:nvPr>
        </p:nvSpPr>
        <p:spPr>
          <a:xfrm>
            <a:off x="583737" y="2711462"/>
            <a:ext cx="8893829" cy="3259230"/>
          </a:xfrm>
          <a:prstGeom prst="rect">
            <a:avLst/>
          </a:prstGeom>
          <a:noFill/>
          <a:ln>
            <a:noFill/>
          </a:ln>
        </p:spPr>
        <p:txBody>
          <a:bodyPr spcFirstLastPara="1" wrap="square" lIns="121875" tIns="121875" rIns="121875" bIns="121875" anchor="b" anchorCtr="0">
            <a:normAutofit/>
          </a:bodyPr>
          <a:lstStyle>
            <a:lvl1pPr lvl="0" algn="ctr">
              <a:lnSpc>
                <a:spcPct val="100000"/>
              </a:lnSpc>
              <a:spcBef>
                <a:spcPts val="0"/>
              </a:spcBef>
              <a:spcAft>
                <a:spcPts val="0"/>
              </a:spcAft>
              <a:buSzPts val="5600"/>
              <a:buNone/>
              <a:defRPr sz="9235"/>
            </a:lvl1pPr>
            <a:lvl2pPr lvl="1" algn="ctr">
              <a:lnSpc>
                <a:spcPct val="100000"/>
              </a:lnSpc>
              <a:spcBef>
                <a:spcPts val="0"/>
              </a:spcBef>
              <a:spcAft>
                <a:spcPts val="0"/>
              </a:spcAft>
              <a:buSzPts val="5600"/>
              <a:buNone/>
              <a:defRPr sz="9235"/>
            </a:lvl2pPr>
            <a:lvl3pPr lvl="2" algn="ctr">
              <a:lnSpc>
                <a:spcPct val="100000"/>
              </a:lnSpc>
              <a:spcBef>
                <a:spcPts val="0"/>
              </a:spcBef>
              <a:spcAft>
                <a:spcPts val="0"/>
              </a:spcAft>
              <a:buSzPts val="5600"/>
              <a:buNone/>
              <a:defRPr sz="9235"/>
            </a:lvl3pPr>
            <a:lvl4pPr lvl="3" algn="ctr">
              <a:lnSpc>
                <a:spcPct val="100000"/>
              </a:lnSpc>
              <a:spcBef>
                <a:spcPts val="0"/>
              </a:spcBef>
              <a:spcAft>
                <a:spcPts val="0"/>
              </a:spcAft>
              <a:buSzPts val="5600"/>
              <a:buNone/>
              <a:defRPr sz="9235"/>
            </a:lvl4pPr>
            <a:lvl5pPr lvl="4" algn="ctr">
              <a:lnSpc>
                <a:spcPct val="100000"/>
              </a:lnSpc>
              <a:spcBef>
                <a:spcPts val="0"/>
              </a:spcBef>
              <a:spcAft>
                <a:spcPts val="0"/>
              </a:spcAft>
              <a:buSzPts val="5600"/>
              <a:buNone/>
              <a:defRPr sz="9235"/>
            </a:lvl5pPr>
            <a:lvl6pPr lvl="5" algn="ctr">
              <a:lnSpc>
                <a:spcPct val="100000"/>
              </a:lnSpc>
              <a:spcBef>
                <a:spcPts val="0"/>
              </a:spcBef>
              <a:spcAft>
                <a:spcPts val="0"/>
              </a:spcAft>
              <a:buSzPts val="5600"/>
              <a:buNone/>
              <a:defRPr sz="9235"/>
            </a:lvl6pPr>
            <a:lvl7pPr lvl="6" algn="ctr">
              <a:lnSpc>
                <a:spcPct val="100000"/>
              </a:lnSpc>
              <a:spcBef>
                <a:spcPts val="0"/>
              </a:spcBef>
              <a:spcAft>
                <a:spcPts val="0"/>
              </a:spcAft>
              <a:buSzPts val="5600"/>
              <a:buNone/>
              <a:defRPr sz="9235"/>
            </a:lvl7pPr>
            <a:lvl8pPr lvl="7" algn="ctr">
              <a:lnSpc>
                <a:spcPct val="100000"/>
              </a:lnSpc>
              <a:spcBef>
                <a:spcPts val="0"/>
              </a:spcBef>
              <a:spcAft>
                <a:spcPts val="0"/>
              </a:spcAft>
              <a:buSzPts val="5600"/>
              <a:buNone/>
              <a:defRPr sz="9235"/>
            </a:lvl8pPr>
            <a:lvl9pPr lvl="8" algn="ctr">
              <a:lnSpc>
                <a:spcPct val="100000"/>
              </a:lnSpc>
              <a:spcBef>
                <a:spcPts val="0"/>
              </a:spcBef>
              <a:spcAft>
                <a:spcPts val="0"/>
              </a:spcAft>
              <a:buSzPts val="5600"/>
              <a:buNone/>
              <a:defRPr sz="9235"/>
            </a:lvl9pPr>
          </a:lstStyle>
          <a:p>
            <a:endParaRPr/>
          </a:p>
        </p:txBody>
      </p:sp>
      <p:sp>
        <p:nvSpPr>
          <p:cNvPr id="38" name="Google Shape;38;p11"/>
          <p:cNvSpPr txBox="1">
            <a:spLocks noGrp="1"/>
          </p:cNvSpPr>
          <p:nvPr>
            <p:ph type="subTitle" idx="1"/>
          </p:nvPr>
        </p:nvSpPr>
        <p:spPr>
          <a:xfrm>
            <a:off x="583737" y="6163304"/>
            <a:ext cx="8893829" cy="2715530"/>
          </a:xfrm>
          <a:prstGeom prst="rect">
            <a:avLst/>
          </a:prstGeom>
          <a:noFill/>
          <a:ln>
            <a:noFill/>
          </a:ln>
        </p:spPr>
        <p:txBody>
          <a:bodyPr spcFirstLastPara="1" wrap="square" lIns="121875" tIns="121875" rIns="121875" bIns="121875" anchor="t" anchorCtr="0">
            <a:normAutofit/>
          </a:bodyPr>
          <a:lstStyle>
            <a:lvl1pPr lvl="0" algn="ctr">
              <a:lnSpc>
                <a:spcPct val="100000"/>
              </a:lnSpc>
              <a:spcBef>
                <a:spcPts val="0"/>
              </a:spcBef>
              <a:spcAft>
                <a:spcPts val="0"/>
              </a:spcAft>
              <a:buSzPts val="2800"/>
              <a:buNone/>
              <a:defRPr sz="4617"/>
            </a:lvl1pPr>
            <a:lvl2pPr lvl="1" algn="ctr">
              <a:lnSpc>
                <a:spcPct val="100000"/>
              </a:lnSpc>
              <a:spcBef>
                <a:spcPts val="0"/>
              </a:spcBef>
              <a:spcAft>
                <a:spcPts val="0"/>
              </a:spcAft>
              <a:buSzPts val="2800"/>
              <a:buNone/>
              <a:defRPr sz="4617"/>
            </a:lvl2pPr>
            <a:lvl3pPr lvl="2" algn="ctr">
              <a:lnSpc>
                <a:spcPct val="100000"/>
              </a:lnSpc>
              <a:spcBef>
                <a:spcPts val="0"/>
              </a:spcBef>
              <a:spcAft>
                <a:spcPts val="0"/>
              </a:spcAft>
              <a:buSzPts val="2800"/>
              <a:buNone/>
              <a:defRPr sz="4617"/>
            </a:lvl3pPr>
            <a:lvl4pPr lvl="3" algn="ctr">
              <a:lnSpc>
                <a:spcPct val="100000"/>
              </a:lnSpc>
              <a:spcBef>
                <a:spcPts val="0"/>
              </a:spcBef>
              <a:spcAft>
                <a:spcPts val="0"/>
              </a:spcAft>
              <a:buSzPts val="2800"/>
              <a:buNone/>
              <a:defRPr sz="4617"/>
            </a:lvl4pPr>
            <a:lvl5pPr lvl="4" algn="ctr">
              <a:lnSpc>
                <a:spcPct val="100000"/>
              </a:lnSpc>
              <a:spcBef>
                <a:spcPts val="0"/>
              </a:spcBef>
              <a:spcAft>
                <a:spcPts val="0"/>
              </a:spcAft>
              <a:buSzPts val="2800"/>
              <a:buNone/>
              <a:defRPr sz="4617"/>
            </a:lvl5pPr>
            <a:lvl6pPr lvl="5" algn="ctr">
              <a:lnSpc>
                <a:spcPct val="100000"/>
              </a:lnSpc>
              <a:spcBef>
                <a:spcPts val="0"/>
              </a:spcBef>
              <a:spcAft>
                <a:spcPts val="0"/>
              </a:spcAft>
              <a:buSzPts val="2800"/>
              <a:buNone/>
              <a:defRPr sz="4617"/>
            </a:lvl6pPr>
            <a:lvl7pPr lvl="6" algn="ctr">
              <a:lnSpc>
                <a:spcPct val="100000"/>
              </a:lnSpc>
              <a:spcBef>
                <a:spcPts val="0"/>
              </a:spcBef>
              <a:spcAft>
                <a:spcPts val="0"/>
              </a:spcAft>
              <a:buSzPts val="2800"/>
              <a:buNone/>
              <a:defRPr sz="4617"/>
            </a:lvl7pPr>
            <a:lvl8pPr lvl="7" algn="ctr">
              <a:lnSpc>
                <a:spcPct val="100000"/>
              </a:lnSpc>
              <a:spcBef>
                <a:spcPts val="0"/>
              </a:spcBef>
              <a:spcAft>
                <a:spcPts val="0"/>
              </a:spcAft>
              <a:buSzPts val="2800"/>
              <a:buNone/>
              <a:defRPr sz="4617"/>
            </a:lvl8pPr>
            <a:lvl9pPr lvl="8" algn="ctr">
              <a:lnSpc>
                <a:spcPct val="100000"/>
              </a:lnSpc>
              <a:spcBef>
                <a:spcPts val="0"/>
              </a:spcBef>
              <a:spcAft>
                <a:spcPts val="0"/>
              </a:spcAft>
              <a:buSzPts val="2800"/>
              <a:buNone/>
              <a:defRPr sz="4617"/>
            </a:lvl9pPr>
          </a:lstStyle>
          <a:p>
            <a:endParaRPr/>
          </a:p>
        </p:txBody>
      </p:sp>
      <p:sp>
        <p:nvSpPr>
          <p:cNvPr id="39" name="Google Shape;39;p11"/>
          <p:cNvSpPr txBox="1">
            <a:spLocks noGrp="1"/>
          </p:cNvSpPr>
          <p:nvPr>
            <p:ph type="body" idx="2"/>
          </p:nvPr>
        </p:nvSpPr>
        <p:spPr>
          <a:xfrm>
            <a:off x="10860150" y="1592071"/>
            <a:ext cx="8436124" cy="8124823"/>
          </a:xfrm>
          <a:prstGeom prst="rect">
            <a:avLst/>
          </a:prstGeom>
          <a:noFill/>
          <a:ln>
            <a:noFill/>
          </a:ln>
        </p:spPr>
        <p:txBody>
          <a:bodyPr spcFirstLastPara="1" wrap="square" lIns="121875" tIns="121875" rIns="121875" bIns="121875" anchor="ctr" anchorCtr="0">
            <a:normAutofit/>
          </a:bodyPr>
          <a:lstStyle>
            <a:lvl1pPr marL="753969" lvl="0" indent="-628307" algn="l">
              <a:lnSpc>
                <a:spcPct val="115000"/>
              </a:lnSpc>
              <a:spcBef>
                <a:spcPts val="0"/>
              </a:spcBef>
              <a:spcAft>
                <a:spcPts val="0"/>
              </a:spcAft>
              <a:buSzPts val="2400"/>
              <a:buChar char="●"/>
              <a:defRPr/>
            </a:lvl1pPr>
            <a:lvl2pPr marL="1507937" lvl="1" indent="-575948" algn="l">
              <a:lnSpc>
                <a:spcPct val="115000"/>
              </a:lnSpc>
              <a:spcBef>
                <a:spcPts val="0"/>
              </a:spcBef>
              <a:spcAft>
                <a:spcPts val="0"/>
              </a:spcAft>
              <a:buSzPts val="1900"/>
              <a:buChar char="○"/>
              <a:defRPr/>
            </a:lvl2pPr>
            <a:lvl3pPr marL="2261906" lvl="2" indent="-575948" algn="l">
              <a:lnSpc>
                <a:spcPct val="115000"/>
              </a:lnSpc>
              <a:spcBef>
                <a:spcPts val="0"/>
              </a:spcBef>
              <a:spcAft>
                <a:spcPts val="0"/>
              </a:spcAft>
              <a:buSzPts val="1900"/>
              <a:buChar char="■"/>
              <a:defRPr/>
            </a:lvl3pPr>
            <a:lvl4pPr marL="3015874" lvl="3" indent="-575948" algn="l">
              <a:lnSpc>
                <a:spcPct val="115000"/>
              </a:lnSpc>
              <a:spcBef>
                <a:spcPts val="0"/>
              </a:spcBef>
              <a:spcAft>
                <a:spcPts val="0"/>
              </a:spcAft>
              <a:buSzPts val="1900"/>
              <a:buChar char="●"/>
              <a:defRPr/>
            </a:lvl4pPr>
            <a:lvl5pPr marL="3769843" lvl="4" indent="-575948" algn="l">
              <a:lnSpc>
                <a:spcPct val="115000"/>
              </a:lnSpc>
              <a:spcBef>
                <a:spcPts val="0"/>
              </a:spcBef>
              <a:spcAft>
                <a:spcPts val="0"/>
              </a:spcAft>
              <a:buSzPts val="1900"/>
              <a:buChar char="○"/>
              <a:defRPr/>
            </a:lvl5pPr>
            <a:lvl6pPr marL="4523811" lvl="5" indent="-575948" algn="l">
              <a:lnSpc>
                <a:spcPct val="115000"/>
              </a:lnSpc>
              <a:spcBef>
                <a:spcPts val="0"/>
              </a:spcBef>
              <a:spcAft>
                <a:spcPts val="0"/>
              </a:spcAft>
              <a:buSzPts val="1900"/>
              <a:buChar char="■"/>
              <a:defRPr/>
            </a:lvl6pPr>
            <a:lvl7pPr marL="5277780" lvl="6" indent="-575948" algn="l">
              <a:lnSpc>
                <a:spcPct val="115000"/>
              </a:lnSpc>
              <a:spcBef>
                <a:spcPts val="0"/>
              </a:spcBef>
              <a:spcAft>
                <a:spcPts val="0"/>
              </a:spcAft>
              <a:buSzPts val="1900"/>
              <a:buChar char="●"/>
              <a:defRPr/>
            </a:lvl7pPr>
            <a:lvl8pPr marL="6031748" lvl="7" indent="-575948" algn="l">
              <a:lnSpc>
                <a:spcPct val="115000"/>
              </a:lnSpc>
              <a:spcBef>
                <a:spcPts val="0"/>
              </a:spcBef>
              <a:spcAft>
                <a:spcPts val="0"/>
              </a:spcAft>
              <a:buSzPts val="1900"/>
              <a:buChar char="○"/>
              <a:defRPr/>
            </a:lvl8pPr>
            <a:lvl9pPr marL="6785717" lvl="8" indent="-575948" algn="l">
              <a:lnSpc>
                <a:spcPct val="115000"/>
              </a:lnSpc>
              <a:spcBef>
                <a:spcPts val="0"/>
              </a:spcBef>
              <a:spcAft>
                <a:spcPts val="0"/>
              </a:spcAft>
              <a:buSzPts val="1900"/>
              <a:buChar char="■"/>
              <a:defRPr/>
            </a:lvl9pPr>
          </a:lstStyle>
          <a:p>
            <a:endParaRPr/>
          </a:p>
        </p:txBody>
      </p:sp>
      <p:sp>
        <p:nvSpPr>
          <p:cNvPr id="40" name="Google Shape;40;p11"/>
          <p:cNvSpPr txBox="1">
            <a:spLocks noGrp="1"/>
          </p:cNvSpPr>
          <p:nvPr>
            <p:ph type="sldNum" idx="12"/>
          </p:nvPr>
        </p:nvSpPr>
        <p:spPr>
          <a:xfrm>
            <a:off x="18627832" y="10253321"/>
            <a:ext cx="1206362" cy="865269"/>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2"/>
          <p:cNvSpPr txBox="1">
            <a:spLocks noGrp="1"/>
          </p:cNvSpPr>
          <p:nvPr>
            <p:ph type="body" idx="1"/>
          </p:nvPr>
        </p:nvSpPr>
        <p:spPr>
          <a:xfrm>
            <a:off x="685314" y="9302043"/>
            <a:ext cx="13189330" cy="1330308"/>
          </a:xfrm>
          <a:prstGeom prst="rect">
            <a:avLst/>
          </a:prstGeom>
          <a:noFill/>
          <a:ln>
            <a:noFill/>
          </a:ln>
        </p:spPr>
        <p:txBody>
          <a:bodyPr spcFirstLastPara="1" wrap="square" lIns="121875" tIns="121875" rIns="121875" bIns="121875" anchor="ctr" anchorCtr="0">
            <a:normAutofit/>
          </a:bodyPr>
          <a:lstStyle>
            <a:lvl1pPr marL="753969" lvl="0" indent="-376984" algn="l">
              <a:lnSpc>
                <a:spcPct val="100000"/>
              </a:lnSpc>
              <a:spcBef>
                <a:spcPts val="0"/>
              </a:spcBef>
              <a:spcAft>
                <a:spcPts val="0"/>
              </a:spcAft>
              <a:buSzPts val="2400"/>
              <a:buNone/>
              <a:defRPr/>
            </a:lvl1pPr>
          </a:lstStyle>
          <a:p>
            <a:endParaRPr/>
          </a:p>
        </p:txBody>
      </p:sp>
      <p:sp>
        <p:nvSpPr>
          <p:cNvPr id="43" name="Google Shape;43;p12"/>
          <p:cNvSpPr txBox="1">
            <a:spLocks noGrp="1"/>
          </p:cNvSpPr>
          <p:nvPr>
            <p:ph type="sldNum" idx="12"/>
          </p:nvPr>
        </p:nvSpPr>
        <p:spPr>
          <a:xfrm>
            <a:off x="18627832" y="10253321"/>
            <a:ext cx="1206362" cy="865269"/>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3"/>
          <p:cNvSpPr txBox="1">
            <a:spLocks noGrp="1"/>
          </p:cNvSpPr>
          <p:nvPr>
            <p:ph type="title" hasCustomPrompt="1"/>
          </p:nvPr>
        </p:nvSpPr>
        <p:spPr>
          <a:xfrm>
            <a:off x="685314" y="2432109"/>
            <a:ext cx="18733747" cy="4317441"/>
          </a:xfrm>
          <a:prstGeom prst="rect">
            <a:avLst/>
          </a:prstGeom>
          <a:noFill/>
          <a:ln>
            <a:noFill/>
          </a:ln>
        </p:spPr>
        <p:txBody>
          <a:bodyPr spcFirstLastPara="1" wrap="square" lIns="121875" tIns="121875" rIns="121875" bIns="121875" anchor="b" anchorCtr="0">
            <a:normAutofit/>
          </a:bodyPr>
          <a:lstStyle>
            <a:lvl1pPr lvl="0" algn="ctr">
              <a:lnSpc>
                <a:spcPct val="100000"/>
              </a:lnSpc>
              <a:spcBef>
                <a:spcPts val="0"/>
              </a:spcBef>
              <a:spcAft>
                <a:spcPts val="0"/>
              </a:spcAft>
              <a:buSzPts val="16000"/>
              <a:buNone/>
              <a:defRPr sz="26386"/>
            </a:lvl1pPr>
            <a:lvl2pPr lvl="1" algn="ctr">
              <a:lnSpc>
                <a:spcPct val="100000"/>
              </a:lnSpc>
              <a:spcBef>
                <a:spcPts val="0"/>
              </a:spcBef>
              <a:spcAft>
                <a:spcPts val="0"/>
              </a:spcAft>
              <a:buSzPts val="16000"/>
              <a:buNone/>
              <a:defRPr sz="26386"/>
            </a:lvl2pPr>
            <a:lvl3pPr lvl="2" algn="ctr">
              <a:lnSpc>
                <a:spcPct val="100000"/>
              </a:lnSpc>
              <a:spcBef>
                <a:spcPts val="0"/>
              </a:spcBef>
              <a:spcAft>
                <a:spcPts val="0"/>
              </a:spcAft>
              <a:buSzPts val="16000"/>
              <a:buNone/>
              <a:defRPr sz="26386"/>
            </a:lvl3pPr>
            <a:lvl4pPr lvl="3" algn="ctr">
              <a:lnSpc>
                <a:spcPct val="100000"/>
              </a:lnSpc>
              <a:spcBef>
                <a:spcPts val="0"/>
              </a:spcBef>
              <a:spcAft>
                <a:spcPts val="0"/>
              </a:spcAft>
              <a:buSzPts val="16000"/>
              <a:buNone/>
              <a:defRPr sz="26386"/>
            </a:lvl4pPr>
            <a:lvl5pPr lvl="4" algn="ctr">
              <a:lnSpc>
                <a:spcPct val="100000"/>
              </a:lnSpc>
              <a:spcBef>
                <a:spcPts val="0"/>
              </a:spcBef>
              <a:spcAft>
                <a:spcPts val="0"/>
              </a:spcAft>
              <a:buSzPts val="16000"/>
              <a:buNone/>
              <a:defRPr sz="26386"/>
            </a:lvl5pPr>
            <a:lvl6pPr lvl="5" algn="ctr">
              <a:lnSpc>
                <a:spcPct val="100000"/>
              </a:lnSpc>
              <a:spcBef>
                <a:spcPts val="0"/>
              </a:spcBef>
              <a:spcAft>
                <a:spcPts val="0"/>
              </a:spcAft>
              <a:buSzPts val="16000"/>
              <a:buNone/>
              <a:defRPr sz="26386"/>
            </a:lvl6pPr>
            <a:lvl7pPr lvl="6" algn="ctr">
              <a:lnSpc>
                <a:spcPct val="100000"/>
              </a:lnSpc>
              <a:spcBef>
                <a:spcPts val="0"/>
              </a:spcBef>
              <a:spcAft>
                <a:spcPts val="0"/>
              </a:spcAft>
              <a:buSzPts val="16000"/>
              <a:buNone/>
              <a:defRPr sz="26386"/>
            </a:lvl7pPr>
            <a:lvl8pPr lvl="7" algn="ctr">
              <a:lnSpc>
                <a:spcPct val="100000"/>
              </a:lnSpc>
              <a:spcBef>
                <a:spcPts val="0"/>
              </a:spcBef>
              <a:spcAft>
                <a:spcPts val="0"/>
              </a:spcAft>
              <a:buSzPts val="16000"/>
              <a:buNone/>
              <a:defRPr sz="26386"/>
            </a:lvl8pPr>
            <a:lvl9pPr lvl="8" algn="ctr">
              <a:lnSpc>
                <a:spcPct val="100000"/>
              </a:lnSpc>
              <a:spcBef>
                <a:spcPts val="0"/>
              </a:spcBef>
              <a:spcAft>
                <a:spcPts val="0"/>
              </a:spcAft>
              <a:buSzPts val="16000"/>
              <a:buNone/>
              <a:defRPr sz="26386"/>
            </a:lvl9pPr>
          </a:lstStyle>
          <a:p>
            <a:r>
              <a:t>xx%</a:t>
            </a:r>
          </a:p>
        </p:txBody>
      </p:sp>
      <p:sp>
        <p:nvSpPr>
          <p:cNvPr id="46" name="Google Shape;46;p13"/>
          <p:cNvSpPr txBox="1">
            <a:spLocks noGrp="1"/>
          </p:cNvSpPr>
          <p:nvPr>
            <p:ph type="body" idx="1"/>
          </p:nvPr>
        </p:nvSpPr>
        <p:spPr>
          <a:xfrm>
            <a:off x="685314" y="6931004"/>
            <a:ext cx="18733747" cy="2859989"/>
          </a:xfrm>
          <a:prstGeom prst="rect">
            <a:avLst/>
          </a:prstGeom>
          <a:noFill/>
          <a:ln>
            <a:noFill/>
          </a:ln>
        </p:spPr>
        <p:txBody>
          <a:bodyPr spcFirstLastPara="1" wrap="square" lIns="121875" tIns="121875" rIns="121875" bIns="121875" anchor="t" anchorCtr="0">
            <a:normAutofit/>
          </a:bodyPr>
          <a:lstStyle>
            <a:lvl1pPr marL="753969" lvl="0" indent="-628307" algn="ctr">
              <a:lnSpc>
                <a:spcPct val="115000"/>
              </a:lnSpc>
              <a:spcBef>
                <a:spcPts val="0"/>
              </a:spcBef>
              <a:spcAft>
                <a:spcPts val="0"/>
              </a:spcAft>
              <a:buSzPts val="2400"/>
              <a:buChar char="●"/>
              <a:defRPr/>
            </a:lvl1pPr>
            <a:lvl2pPr marL="1507937" lvl="1" indent="-575948" algn="ctr">
              <a:lnSpc>
                <a:spcPct val="115000"/>
              </a:lnSpc>
              <a:spcBef>
                <a:spcPts val="0"/>
              </a:spcBef>
              <a:spcAft>
                <a:spcPts val="0"/>
              </a:spcAft>
              <a:buSzPts val="1900"/>
              <a:buChar char="○"/>
              <a:defRPr/>
            </a:lvl2pPr>
            <a:lvl3pPr marL="2261906" lvl="2" indent="-575948" algn="ctr">
              <a:lnSpc>
                <a:spcPct val="115000"/>
              </a:lnSpc>
              <a:spcBef>
                <a:spcPts val="0"/>
              </a:spcBef>
              <a:spcAft>
                <a:spcPts val="0"/>
              </a:spcAft>
              <a:buSzPts val="1900"/>
              <a:buChar char="■"/>
              <a:defRPr/>
            </a:lvl3pPr>
            <a:lvl4pPr marL="3015874" lvl="3" indent="-575948" algn="ctr">
              <a:lnSpc>
                <a:spcPct val="115000"/>
              </a:lnSpc>
              <a:spcBef>
                <a:spcPts val="0"/>
              </a:spcBef>
              <a:spcAft>
                <a:spcPts val="0"/>
              </a:spcAft>
              <a:buSzPts val="1900"/>
              <a:buChar char="●"/>
              <a:defRPr/>
            </a:lvl4pPr>
            <a:lvl5pPr marL="3769843" lvl="4" indent="-575948" algn="ctr">
              <a:lnSpc>
                <a:spcPct val="115000"/>
              </a:lnSpc>
              <a:spcBef>
                <a:spcPts val="0"/>
              </a:spcBef>
              <a:spcAft>
                <a:spcPts val="0"/>
              </a:spcAft>
              <a:buSzPts val="1900"/>
              <a:buChar char="○"/>
              <a:defRPr/>
            </a:lvl5pPr>
            <a:lvl6pPr marL="4523811" lvl="5" indent="-575948" algn="ctr">
              <a:lnSpc>
                <a:spcPct val="115000"/>
              </a:lnSpc>
              <a:spcBef>
                <a:spcPts val="0"/>
              </a:spcBef>
              <a:spcAft>
                <a:spcPts val="0"/>
              </a:spcAft>
              <a:buSzPts val="1900"/>
              <a:buChar char="■"/>
              <a:defRPr/>
            </a:lvl6pPr>
            <a:lvl7pPr marL="5277780" lvl="6" indent="-575948" algn="ctr">
              <a:lnSpc>
                <a:spcPct val="115000"/>
              </a:lnSpc>
              <a:spcBef>
                <a:spcPts val="0"/>
              </a:spcBef>
              <a:spcAft>
                <a:spcPts val="0"/>
              </a:spcAft>
              <a:buSzPts val="1900"/>
              <a:buChar char="●"/>
              <a:defRPr/>
            </a:lvl7pPr>
            <a:lvl8pPr marL="6031748" lvl="7" indent="-575948" algn="ctr">
              <a:lnSpc>
                <a:spcPct val="115000"/>
              </a:lnSpc>
              <a:spcBef>
                <a:spcPts val="0"/>
              </a:spcBef>
              <a:spcAft>
                <a:spcPts val="0"/>
              </a:spcAft>
              <a:buSzPts val="1900"/>
              <a:buChar char="○"/>
              <a:defRPr/>
            </a:lvl8pPr>
            <a:lvl9pPr marL="6785717" lvl="8" indent="-575948" algn="ctr">
              <a:lnSpc>
                <a:spcPct val="115000"/>
              </a:lnSpc>
              <a:spcBef>
                <a:spcPts val="0"/>
              </a:spcBef>
              <a:spcAft>
                <a:spcPts val="0"/>
              </a:spcAft>
              <a:buSzPts val="1900"/>
              <a:buChar char="■"/>
              <a:defRPr/>
            </a:lvl9pPr>
          </a:lstStyle>
          <a:p>
            <a:endParaRPr/>
          </a:p>
        </p:txBody>
      </p:sp>
      <p:sp>
        <p:nvSpPr>
          <p:cNvPr id="47" name="Google Shape;47;p13"/>
          <p:cNvSpPr txBox="1">
            <a:spLocks noGrp="1"/>
          </p:cNvSpPr>
          <p:nvPr>
            <p:ph type="sldNum" idx="12"/>
          </p:nvPr>
        </p:nvSpPr>
        <p:spPr>
          <a:xfrm>
            <a:off x="18627832" y="10253321"/>
            <a:ext cx="1206362" cy="865269"/>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4"/>
          <p:cNvSpPr txBox="1">
            <a:spLocks noGrp="1"/>
          </p:cNvSpPr>
          <p:nvPr>
            <p:ph type="sldNum" idx="12"/>
          </p:nvPr>
        </p:nvSpPr>
        <p:spPr>
          <a:xfrm>
            <a:off x="18627832" y="10253321"/>
            <a:ext cx="1206362" cy="865269"/>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Slide - Text w/ Photo">
  <p:cSld name="Blank Slide - Text w/ Photo">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g155f20bcfb0_2_10"/>
          <p:cNvSpPr txBox="1">
            <a:spLocks noGrp="1"/>
          </p:cNvSpPr>
          <p:nvPr>
            <p:ph type="title"/>
          </p:nvPr>
        </p:nvSpPr>
        <p:spPr>
          <a:xfrm>
            <a:off x="764673" y="1673255"/>
            <a:ext cx="17339787" cy="187166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7D8A"/>
              </a:buClr>
              <a:buSzPts val="4400"/>
              <a:buFont typeface="Arial"/>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155f20bcfb0_2_10"/>
          <p:cNvSpPr>
            <a:spLocks noGrp="1"/>
          </p:cNvSpPr>
          <p:nvPr>
            <p:ph type="pic" idx="2"/>
          </p:nvPr>
        </p:nvSpPr>
        <p:spPr>
          <a:xfrm>
            <a:off x="11899964" y="4070704"/>
            <a:ext cx="6299537" cy="5558776"/>
          </a:xfrm>
          <a:prstGeom prst="rect">
            <a:avLst/>
          </a:prstGeom>
          <a:solidFill>
            <a:schemeClr val="dk1"/>
          </a:solidFill>
          <a:ln>
            <a:noFill/>
          </a:ln>
        </p:spPr>
      </p:sp>
      <p:sp>
        <p:nvSpPr>
          <p:cNvPr id="58" name="Google Shape;58;g155f20bcfb0_2_10"/>
          <p:cNvSpPr txBox="1">
            <a:spLocks noGrp="1"/>
          </p:cNvSpPr>
          <p:nvPr>
            <p:ph type="body" idx="1"/>
          </p:nvPr>
        </p:nvSpPr>
        <p:spPr>
          <a:xfrm>
            <a:off x="766994" y="3994924"/>
            <a:ext cx="10368793" cy="5607553"/>
          </a:xfrm>
          <a:prstGeom prst="rect">
            <a:avLst/>
          </a:prstGeom>
          <a:noFill/>
          <a:ln>
            <a:noFill/>
          </a:ln>
        </p:spPr>
        <p:txBody>
          <a:bodyPr spcFirstLastPara="1" wrap="square" lIns="91425" tIns="45700" rIns="91425" bIns="45700" anchor="t" anchorCtr="0">
            <a:noAutofit/>
          </a:bodyPr>
          <a:lstStyle>
            <a:lvl1pPr marL="753969" lvl="0" indent="-565476" algn="l">
              <a:lnSpc>
                <a:spcPct val="90000"/>
              </a:lnSpc>
              <a:spcBef>
                <a:spcPts val="1649"/>
              </a:spcBef>
              <a:spcAft>
                <a:spcPts val="0"/>
              </a:spcAft>
              <a:buClr>
                <a:schemeClr val="dk1"/>
              </a:buClr>
              <a:buSzPts val="1800"/>
              <a:buChar char="•"/>
              <a:defRPr/>
            </a:lvl1pPr>
            <a:lvl2pPr marL="1507937" lvl="1" indent="-565476" algn="l">
              <a:lnSpc>
                <a:spcPct val="90000"/>
              </a:lnSpc>
              <a:spcBef>
                <a:spcPts val="825"/>
              </a:spcBef>
              <a:spcAft>
                <a:spcPts val="0"/>
              </a:spcAft>
              <a:buClr>
                <a:schemeClr val="dk1"/>
              </a:buClr>
              <a:buSzPts val="1800"/>
              <a:buChar char="•"/>
              <a:defRPr/>
            </a:lvl2pPr>
            <a:lvl3pPr marL="2261906" lvl="2" indent="-565476" algn="l">
              <a:lnSpc>
                <a:spcPct val="90000"/>
              </a:lnSpc>
              <a:spcBef>
                <a:spcPts val="825"/>
              </a:spcBef>
              <a:spcAft>
                <a:spcPts val="0"/>
              </a:spcAft>
              <a:buClr>
                <a:schemeClr val="dk1"/>
              </a:buClr>
              <a:buSzPts val="1800"/>
              <a:buChar char="•"/>
              <a:defRPr/>
            </a:lvl3pPr>
            <a:lvl4pPr marL="3015874" lvl="3" indent="-565476" algn="l">
              <a:lnSpc>
                <a:spcPct val="90000"/>
              </a:lnSpc>
              <a:spcBef>
                <a:spcPts val="825"/>
              </a:spcBef>
              <a:spcAft>
                <a:spcPts val="0"/>
              </a:spcAft>
              <a:buClr>
                <a:schemeClr val="dk1"/>
              </a:buClr>
              <a:buSzPts val="1800"/>
              <a:buChar char="•"/>
              <a:defRPr/>
            </a:lvl4pPr>
            <a:lvl5pPr marL="3769843" lvl="4" indent="-565476" algn="l">
              <a:lnSpc>
                <a:spcPct val="90000"/>
              </a:lnSpc>
              <a:spcBef>
                <a:spcPts val="825"/>
              </a:spcBef>
              <a:spcAft>
                <a:spcPts val="0"/>
              </a:spcAft>
              <a:buClr>
                <a:schemeClr val="dk1"/>
              </a:buClr>
              <a:buSzPts val="1800"/>
              <a:buChar char="•"/>
              <a:defRPr/>
            </a:lvl5pPr>
            <a:lvl6pPr marL="4523811" lvl="5" indent="-565476" algn="l">
              <a:lnSpc>
                <a:spcPct val="90000"/>
              </a:lnSpc>
              <a:spcBef>
                <a:spcPts val="825"/>
              </a:spcBef>
              <a:spcAft>
                <a:spcPts val="0"/>
              </a:spcAft>
              <a:buClr>
                <a:schemeClr val="dk1"/>
              </a:buClr>
              <a:buSzPts val="1800"/>
              <a:buChar char="•"/>
              <a:defRPr/>
            </a:lvl6pPr>
            <a:lvl7pPr marL="5277780" lvl="6" indent="-565476" algn="l">
              <a:lnSpc>
                <a:spcPct val="90000"/>
              </a:lnSpc>
              <a:spcBef>
                <a:spcPts val="825"/>
              </a:spcBef>
              <a:spcAft>
                <a:spcPts val="0"/>
              </a:spcAft>
              <a:buClr>
                <a:schemeClr val="dk1"/>
              </a:buClr>
              <a:buSzPts val="1800"/>
              <a:buChar char="•"/>
              <a:defRPr/>
            </a:lvl7pPr>
            <a:lvl8pPr marL="6031748" lvl="7" indent="-565476" algn="l">
              <a:lnSpc>
                <a:spcPct val="90000"/>
              </a:lnSpc>
              <a:spcBef>
                <a:spcPts val="825"/>
              </a:spcBef>
              <a:spcAft>
                <a:spcPts val="0"/>
              </a:spcAft>
              <a:buClr>
                <a:schemeClr val="dk1"/>
              </a:buClr>
              <a:buSzPts val="1800"/>
              <a:buChar char="•"/>
              <a:defRPr/>
            </a:lvl8pPr>
            <a:lvl9pPr marL="6785717" lvl="8" indent="-565476" algn="l">
              <a:lnSpc>
                <a:spcPct val="90000"/>
              </a:lnSpc>
              <a:spcBef>
                <a:spcPts val="825"/>
              </a:spcBef>
              <a:spcAft>
                <a:spcPts val="0"/>
              </a:spcAft>
              <a:buClr>
                <a:schemeClr val="dk1"/>
              </a:buClr>
              <a:buSzPts val="1800"/>
              <a:buChar char="•"/>
              <a:defRPr/>
            </a:lvl9pPr>
          </a:lstStyle>
          <a:p>
            <a:endParaRPr/>
          </a:p>
        </p:txBody>
      </p:sp>
      <p:sp>
        <p:nvSpPr>
          <p:cNvPr id="59" name="Google Shape;59;g155f20bcfb0_2_10"/>
          <p:cNvSpPr txBox="1">
            <a:spLocks noGrp="1"/>
          </p:cNvSpPr>
          <p:nvPr>
            <p:ph type="body" idx="3"/>
          </p:nvPr>
        </p:nvSpPr>
        <p:spPr>
          <a:xfrm>
            <a:off x="12881808" y="396818"/>
            <a:ext cx="6455302" cy="397922"/>
          </a:xfrm>
          <a:prstGeom prst="rect">
            <a:avLst/>
          </a:prstGeom>
          <a:noFill/>
          <a:ln>
            <a:noFill/>
          </a:ln>
        </p:spPr>
        <p:txBody>
          <a:bodyPr spcFirstLastPara="1" wrap="square" lIns="91425" tIns="45700" rIns="91425" bIns="45700" anchor="t" anchorCtr="0">
            <a:noAutofit/>
          </a:bodyPr>
          <a:lstStyle>
            <a:lvl1pPr marL="753969" lvl="0" indent="-376984" algn="r">
              <a:lnSpc>
                <a:spcPct val="90000"/>
              </a:lnSpc>
              <a:spcBef>
                <a:spcPts val="1649"/>
              </a:spcBef>
              <a:spcAft>
                <a:spcPts val="0"/>
              </a:spcAft>
              <a:buClr>
                <a:srgbClr val="007D8A"/>
              </a:buClr>
              <a:buSzPts val="1800"/>
              <a:buFont typeface="Arial"/>
              <a:buNone/>
              <a:defRPr>
                <a:solidFill>
                  <a:srgbClr val="007D8A"/>
                </a:solidFill>
              </a:defRPr>
            </a:lvl1pPr>
            <a:lvl2pPr marL="1507937" lvl="1" indent="-376984" algn="l">
              <a:lnSpc>
                <a:spcPct val="90000"/>
              </a:lnSpc>
              <a:spcBef>
                <a:spcPts val="825"/>
              </a:spcBef>
              <a:spcAft>
                <a:spcPts val="0"/>
              </a:spcAft>
              <a:buClr>
                <a:schemeClr val="dk1"/>
              </a:buClr>
              <a:buSzPts val="1800"/>
              <a:buFont typeface="Arial"/>
              <a:buNone/>
              <a:defRPr/>
            </a:lvl2pPr>
            <a:lvl3pPr marL="2261906" lvl="2" indent="-376984" algn="l">
              <a:lnSpc>
                <a:spcPct val="90000"/>
              </a:lnSpc>
              <a:spcBef>
                <a:spcPts val="825"/>
              </a:spcBef>
              <a:spcAft>
                <a:spcPts val="0"/>
              </a:spcAft>
              <a:buClr>
                <a:schemeClr val="dk1"/>
              </a:buClr>
              <a:buSzPts val="1800"/>
              <a:buFont typeface="Arial"/>
              <a:buNone/>
              <a:defRPr/>
            </a:lvl3pPr>
            <a:lvl4pPr marL="3015874" lvl="3" indent="-376984" algn="l">
              <a:lnSpc>
                <a:spcPct val="90000"/>
              </a:lnSpc>
              <a:spcBef>
                <a:spcPts val="825"/>
              </a:spcBef>
              <a:spcAft>
                <a:spcPts val="0"/>
              </a:spcAft>
              <a:buClr>
                <a:schemeClr val="dk1"/>
              </a:buClr>
              <a:buSzPts val="1800"/>
              <a:buFont typeface="Arial"/>
              <a:buNone/>
              <a:defRPr/>
            </a:lvl4pPr>
            <a:lvl5pPr marL="3769843" lvl="4" indent="-376984" algn="l">
              <a:lnSpc>
                <a:spcPct val="90000"/>
              </a:lnSpc>
              <a:spcBef>
                <a:spcPts val="825"/>
              </a:spcBef>
              <a:spcAft>
                <a:spcPts val="0"/>
              </a:spcAft>
              <a:buClr>
                <a:schemeClr val="dk1"/>
              </a:buClr>
              <a:buSzPts val="1800"/>
              <a:buFont typeface="Arial"/>
              <a:buNone/>
              <a:defRPr/>
            </a:lvl5pPr>
            <a:lvl6pPr marL="4523811" lvl="5" indent="-565476" algn="l">
              <a:lnSpc>
                <a:spcPct val="90000"/>
              </a:lnSpc>
              <a:spcBef>
                <a:spcPts val="825"/>
              </a:spcBef>
              <a:spcAft>
                <a:spcPts val="0"/>
              </a:spcAft>
              <a:buClr>
                <a:schemeClr val="dk1"/>
              </a:buClr>
              <a:buSzPts val="1800"/>
              <a:buChar char="•"/>
              <a:defRPr/>
            </a:lvl6pPr>
            <a:lvl7pPr marL="5277780" lvl="6" indent="-565476" algn="l">
              <a:lnSpc>
                <a:spcPct val="90000"/>
              </a:lnSpc>
              <a:spcBef>
                <a:spcPts val="825"/>
              </a:spcBef>
              <a:spcAft>
                <a:spcPts val="0"/>
              </a:spcAft>
              <a:buClr>
                <a:schemeClr val="dk1"/>
              </a:buClr>
              <a:buSzPts val="1800"/>
              <a:buChar char="•"/>
              <a:defRPr/>
            </a:lvl7pPr>
            <a:lvl8pPr marL="6031748" lvl="7" indent="-565476" algn="l">
              <a:lnSpc>
                <a:spcPct val="90000"/>
              </a:lnSpc>
              <a:spcBef>
                <a:spcPts val="825"/>
              </a:spcBef>
              <a:spcAft>
                <a:spcPts val="0"/>
              </a:spcAft>
              <a:buClr>
                <a:schemeClr val="dk1"/>
              </a:buClr>
              <a:buSzPts val="1800"/>
              <a:buChar char="•"/>
              <a:defRPr/>
            </a:lvl8pPr>
            <a:lvl9pPr marL="6785717" lvl="8" indent="-565476" algn="l">
              <a:lnSpc>
                <a:spcPct val="90000"/>
              </a:lnSpc>
              <a:spcBef>
                <a:spcPts val="825"/>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Blank Slide - Text w/ Photo">
  <p:cSld name="2_Blank Slide - Text w/ Photo">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g155f20bcfb0_2_7"/>
          <p:cNvSpPr txBox="1">
            <a:spLocks noGrp="1"/>
          </p:cNvSpPr>
          <p:nvPr>
            <p:ph type="body" idx="1"/>
          </p:nvPr>
        </p:nvSpPr>
        <p:spPr>
          <a:xfrm>
            <a:off x="793171" y="3994923"/>
            <a:ext cx="17326697" cy="5633732"/>
          </a:xfrm>
          <a:prstGeom prst="rect">
            <a:avLst/>
          </a:prstGeom>
          <a:noFill/>
          <a:ln>
            <a:noFill/>
          </a:ln>
        </p:spPr>
        <p:txBody>
          <a:bodyPr spcFirstLastPara="1" wrap="square" lIns="91425" tIns="45700" rIns="91425" bIns="45700" anchor="t" anchorCtr="0">
            <a:noAutofit/>
          </a:bodyPr>
          <a:lstStyle>
            <a:lvl1pPr marL="753969" lvl="0" indent="-565476" algn="l">
              <a:lnSpc>
                <a:spcPct val="90000"/>
              </a:lnSpc>
              <a:spcBef>
                <a:spcPts val="1649"/>
              </a:spcBef>
              <a:spcAft>
                <a:spcPts val="0"/>
              </a:spcAft>
              <a:buClr>
                <a:schemeClr val="dk1"/>
              </a:buClr>
              <a:buSzPts val="1800"/>
              <a:buChar char="•"/>
              <a:defRPr/>
            </a:lvl1pPr>
            <a:lvl2pPr marL="1507937" lvl="1" indent="-565476" algn="l">
              <a:lnSpc>
                <a:spcPct val="90000"/>
              </a:lnSpc>
              <a:spcBef>
                <a:spcPts val="825"/>
              </a:spcBef>
              <a:spcAft>
                <a:spcPts val="0"/>
              </a:spcAft>
              <a:buClr>
                <a:schemeClr val="dk1"/>
              </a:buClr>
              <a:buSzPts val="1800"/>
              <a:buChar char="•"/>
              <a:defRPr/>
            </a:lvl2pPr>
            <a:lvl3pPr marL="2261906" lvl="2" indent="-565476" algn="l">
              <a:lnSpc>
                <a:spcPct val="90000"/>
              </a:lnSpc>
              <a:spcBef>
                <a:spcPts val="825"/>
              </a:spcBef>
              <a:spcAft>
                <a:spcPts val="0"/>
              </a:spcAft>
              <a:buClr>
                <a:schemeClr val="dk1"/>
              </a:buClr>
              <a:buSzPts val="1800"/>
              <a:buChar char="•"/>
              <a:defRPr/>
            </a:lvl3pPr>
            <a:lvl4pPr marL="3015874" lvl="3" indent="-565476" algn="l">
              <a:lnSpc>
                <a:spcPct val="90000"/>
              </a:lnSpc>
              <a:spcBef>
                <a:spcPts val="825"/>
              </a:spcBef>
              <a:spcAft>
                <a:spcPts val="0"/>
              </a:spcAft>
              <a:buClr>
                <a:schemeClr val="dk1"/>
              </a:buClr>
              <a:buSzPts val="1800"/>
              <a:buChar char="•"/>
              <a:defRPr/>
            </a:lvl4pPr>
            <a:lvl5pPr marL="3769843" lvl="4" indent="-565476" algn="l">
              <a:lnSpc>
                <a:spcPct val="90000"/>
              </a:lnSpc>
              <a:spcBef>
                <a:spcPts val="825"/>
              </a:spcBef>
              <a:spcAft>
                <a:spcPts val="0"/>
              </a:spcAft>
              <a:buClr>
                <a:schemeClr val="dk1"/>
              </a:buClr>
              <a:buSzPts val="1800"/>
              <a:buChar char="•"/>
              <a:defRPr/>
            </a:lvl5pPr>
            <a:lvl6pPr marL="4523811" lvl="5" indent="-565476" algn="l">
              <a:lnSpc>
                <a:spcPct val="90000"/>
              </a:lnSpc>
              <a:spcBef>
                <a:spcPts val="825"/>
              </a:spcBef>
              <a:spcAft>
                <a:spcPts val="0"/>
              </a:spcAft>
              <a:buClr>
                <a:schemeClr val="dk1"/>
              </a:buClr>
              <a:buSzPts val="1800"/>
              <a:buChar char="•"/>
              <a:defRPr/>
            </a:lvl6pPr>
            <a:lvl7pPr marL="5277780" lvl="6" indent="-565476" algn="l">
              <a:lnSpc>
                <a:spcPct val="90000"/>
              </a:lnSpc>
              <a:spcBef>
                <a:spcPts val="825"/>
              </a:spcBef>
              <a:spcAft>
                <a:spcPts val="0"/>
              </a:spcAft>
              <a:buClr>
                <a:schemeClr val="dk1"/>
              </a:buClr>
              <a:buSzPts val="1800"/>
              <a:buChar char="•"/>
              <a:defRPr/>
            </a:lvl7pPr>
            <a:lvl8pPr marL="6031748" lvl="7" indent="-565476" algn="l">
              <a:lnSpc>
                <a:spcPct val="90000"/>
              </a:lnSpc>
              <a:spcBef>
                <a:spcPts val="825"/>
              </a:spcBef>
              <a:spcAft>
                <a:spcPts val="0"/>
              </a:spcAft>
              <a:buClr>
                <a:schemeClr val="dk1"/>
              </a:buClr>
              <a:buSzPts val="1800"/>
              <a:buChar char="•"/>
              <a:defRPr/>
            </a:lvl8pPr>
            <a:lvl9pPr marL="6785717" lvl="8" indent="-565476" algn="l">
              <a:lnSpc>
                <a:spcPct val="90000"/>
              </a:lnSpc>
              <a:spcBef>
                <a:spcPts val="825"/>
              </a:spcBef>
              <a:spcAft>
                <a:spcPts val="0"/>
              </a:spcAft>
              <a:buClr>
                <a:schemeClr val="dk1"/>
              </a:buClr>
              <a:buSzPts val="1800"/>
              <a:buChar char="•"/>
              <a:defRPr/>
            </a:lvl9pPr>
          </a:lstStyle>
          <a:p>
            <a:endParaRPr/>
          </a:p>
        </p:txBody>
      </p:sp>
      <p:sp>
        <p:nvSpPr>
          <p:cNvPr id="62" name="Google Shape;62;g155f20bcfb0_2_7"/>
          <p:cNvSpPr txBox="1">
            <a:spLocks noGrp="1"/>
          </p:cNvSpPr>
          <p:nvPr>
            <p:ph type="title"/>
          </p:nvPr>
        </p:nvSpPr>
        <p:spPr>
          <a:xfrm>
            <a:off x="764673" y="1673255"/>
            <a:ext cx="17339787" cy="187166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7D8A"/>
              </a:buClr>
              <a:buSzPts val="4400"/>
              <a:buFont typeface="Arial"/>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g1f06358af9e_0_194"/>
          <p:cNvSpPr txBox="1">
            <a:spLocks noGrp="1"/>
          </p:cNvSpPr>
          <p:nvPr>
            <p:ph type="ctrTitle"/>
          </p:nvPr>
        </p:nvSpPr>
        <p:spPr>
          <a:xfrm>
            <a:off x="685332" y="1637146"/>
            <a:ext cx="18733747" cy="4513351"/>
          </a:xfrm>
          <a:prstGeom prst="rect">
            <a:avLst/>
          </a:prstGeom>
          <a:noFill/>
          <a:ln>
            <a:noFill/>
          </a:ln>
        </p:spPr>
        <p:txBody>
          <a:bodyPr spcFirstLastPara="1" wrap="square" lIns="121875" tIns="121875" rIns="121875" bIns="121875" anchor="b" anchorCtr="0">
            <a:normAutofit/>
          </a:bodyPr>
          <a:lstStyle>
            <a:lvl1pPr lvl="0" algn="ctr">
              <a:lnSpc>
                <a:spcPct val="100000"/>
              </a:lnSpc>
              <a:spcBef>
                <a:spcPts val="0"/>
              </a:spcBef>
              <a:spcAft>
                <a:spcPts val="0"/>
              </a:spcAft>
              <a:buSzPts val="6900"/>
              <a:buNone/>
              <a:defRPr sz="11379"/>
            </a:lvl1pPr>
            <a:lvl2pPr lvl="1" algn="ctr">
              <a:lnSpc>
                <a:spcPct val="100000"/>
              </a:lnSpc>
              <a:spcBef>
                <a:spcPts val="0"/>
              </a:spcBef>
              <a:spcAft>
                <a:spcPts val="0"/>
              </a:spcAft>
              <a:buSzPts val="6900"/>
              <a:buNone/>
              <a:defRPr sz="11379"/>
            </a:lvl2pPr>
            <a:lvl3pPr lvl="2" algn="ctr">
              <a:lnSpc>
                <a:spcPct val="100000"/>
              </a:lnSpc>
              <a:spcBef>
                <a:spcPts val="0"/>
              </a:spcBef>
              <a:spcAft>
                <a:spcPts val="0"/>
              </a:spcAft>
              <a:buSzPts val="6900"/>
              <a:buNone/>
              <a:defRPr sz="11379"/>
            </a:lvl3pPr>
            <a:lvl4pPr lvl="3" algn="ctr">
              <a:lnSpc>
                <a:spcPct val="100000"/>
              </a:lnSpc>
              <a:spcBef>
                <a:spcPts val="0"/>
              </a:spcBef>
              <a:spcAft>
                <a:spcPts val="0"/>
              </a:spcAft>
              <a:buSzPts val="6900"/>
              <a:buNone/>
              <a:defRPr sz="11379"/>
            </a:lvl4pPr>
            <a:lvl5pPr lvl="4" algn="ctr">
              <a:lnSpc>
                <a:spcPct val="100000"/>
              </a:lnSpc>
              <a:spcBef>
                <a:spcPts val="0"/>
              </a:spcBef>
              <a:spcAft>
                <a:spcPts val="0"/>
              </a:spcAft>
              <a:buSzPts val="6900"/>
              <a:buNone/>
              <a:defRPr sz="11379"/>
            </a:lvl5pPr>
            <a:lvl6pPr lvl="5" algn="ctr">
              <a:lnSpc>
                <a:spcPct val="100000"/>
              </a:lnSpc>
              <a:spcBef>
                <a:spcPts val="0"/>
              </a:spcBef>
              <a:spcAft>
                <a:spcPts val="0"/>
              </a:spcAft>
              <a:buSzPts val="6900"/>
              <a:buNone/>
              <a:defRPr sz="11379"/>
            </a:lvl6pPr>
            <a:lvl7pPr lvl="6" algn="ctr">
              <a:lnSpc>
                <a:spcPct val="100000"/>
              </a:lnSpc>
              <a:spcBef>
                <a:spcPts val="0"/>
              </a:spcBef>
              <a:spcAft>
                <a:spcPts val="0"/>
              </a:spcAft>
              <a:buSzPts val="6900"/>
              <a:buNone/>
              <a:defRPr sz="11379"/>
            </a:lvl7pPr>
            <a:lvl8pPr lvl="7" algn="ctr">
              <a:lnSpc>
                <a:spcPct val="100000"/>
              </a:lnSpc>
              <a:spcBef>
                <a:spcPts val="0"/>
              </a:spcBef>
              <a:spcAft>
                <a:spcPts val="0"/>
              </a:spcAft>
              <a:buSzPts val="6900"/>
              <a:buNone/>
              <a:defRPr sz="11379"/>
            </a:lvl8pPr>
            <a:lvl9pPr lvl="8" algn="ctr">
              <a:lnSpc>
                <a:spcPct val="100000"/>
              </a:lnSpc>
              <a:spcBef>
                <a:spcPts val="0"/>
              </a:spcBef>
              <a:spcAft>
                <a:spcPts val="0"/>
              </a:spcAft>
              <a:buSzPts val="6900"/>
              <a:buNone/>
              <a:defRPr sz="11379"/>
            </a:lvl9pPr>
          </a:lstStyle>
          <a:p>
            <a:endParaRPr/>
          </a:p>
        </p:txBody>
      </p:sp>
      <p:sp>
        <p:nvSpPr>
          <p:cNvPr id="65" name="Google Shape;65;g1f06358af9e_0_194"/>
          <p:cNvSpPr txBox="1">
            <a:spLocks noGrp="1"/>
          </p:cNvSpPr>
          <p:nvPr>
            <p:ph type="subTitle" idx="1"/>
          </p:nvPr>
        </p:nvSpPr>
        <p:spPr>
          <a:xfrm>
            <a:off x="685314" y="6231576"/>
            <a:ext cx="18733747" cy="1742906"/>
          </a:xfrm>
          <a:prstGeom prst="rect">
            <a:avLst/>
          </a:prstGeom>
          <a:noFill/>
          <a:ln>
            <a:noFill/>
          </a:ln>
        </p:spPr>
        <p:txBody>
          <a:bodyPr spcFirstLastPara="1" wrap="square" lIns="121875" tIns="121875" rIns="121875" bIns="121875" anchor="t" anchorCtr="0">
            <a:normAutofit/>
          </a:bodyPr>
          <a:lstStyle>
            <a:lvl1pPr lvl="0" algn="ctr">
              <a:lnSpc>
                <a:spcPct val="100000"/>
              </a:lnSpc>
              <a:spcBef>
                <a:spcPts val="0"/>
              </a:spcBef>
              <a:spcAft>
                <a:spcPts val="0"/>
              </a:spcAft>
              <a:buSzPts val="3700"/>
              <a:buNone/>
              <a:defRPr sz="6102"/>
            </a:lvl1pPr>
            <a:lvl2pPr lvl="1" algn="ctr">
              <a:lnSpc>
                <a:spcPct val="100000"/>
              </a:lnSpc>
              <a:spcBef>
                <a:spcPts val="0"/>
              </a:spcBef>
              <a:spcAft>
                <a:spcPts val="0"/>
              </a:spcAft>
              <a:buSzPts val="3700"/>
              <a:buNone/>
              <a:defRPr sz="6102"/>
            </a:lvl2pPr>
            <a:lvl3pPr lvl="2" algn="ctr">
              <a:lnSpc>
                <a:spcPct val="100000"/>
              </a:lnSpc>
              <a:spcBef>
                <a:spcPts val="0"/>
              </a:spcBef>
              <a:spcAft>
                <a:spcPts val="0"/>
              </a:spcAft>
              <a:buSzPts val="3700"/>
              <a:buNone/>
              <a:defRPr sz="6102"/>
            </a:lvl3pPr>
            <a:lvl4pPr lvl="3" algn="ctr">
              <a:lnSpc>
                <a:spcPct val="100000"/>
              </a:lnSpc>
              <a:spcBef>
                <a:spcPts val="0"/>
              </a:spcBef>
              <a:spcAft>
                <a:spcPts val="0"/>
              </a:spcAft>
              <a:buSzPts val="3700"/>
              <a:buNone/>
              <a:defRPr sz="6102"/>
            </a:lvl4pPr>
            <a:lvl5pPr lvl="4" algn="ctr">
              <a:lnSpc>
                <a:spcPct val="100000"/>
              </a:lnSpc>
              <a:spcBef>
                <a:spcPts val="0"/>
              </a:spcBef>
              <a:spcAft>
                <a:spcPts val="0"/>
              </a:spcAft>
              <a:buSzPts val="3700"/>
              <a:buNone/>
              <a:defRPr sz="6102"/>
            </a:lvl5pPr>
            <a:lvl6pPr lvl="5" algn="ctr">
              <a:lnSpc>
                <a:spcPct val="100000"/>
              </a:lnSpc>
              <a:spcBef>
                <a:spcPts val="0"/>
              </a:spcBef>
              <a:spcAft>
                <a:spcPts val="0"/>
              </a:spcAft>
              <a:buSzPts val="3700"/>
              <a:buNone/>
              <a:defRPr sz="6102"/>
            </a:lvl6pPr>
            <a:lvl7pPr lvl="6" algn="ctr">
              <a:lnSpc>
                <a:spcPct val="100000"/>
              </a:lnSpc>
              <a:spcBef>
                <a:spcPts val="0"/>
              </a:spcBef>
              <a:spcAft>
                <a:spcPts val="0"/>
              </a:spcAft>
              <a:buSzPts val="3700"/>
              <a:buNone/>
              <a:defRPr sz="6102"/>
            </a:lvl7pPr>
            <a:lvl8pPr lvl="7" algn="ctr">
              <a:lnSpc>
                <a:spcPct val="100000"/>
              </a:lnSpc>
              <a:spcBef>
                <a:spcPts val="0"/>
              </a:spcBef>
              <a:spcAft>
                <a:spcPts val="0"/>
              </a:spcAft>
              <a:buSzPts val="3700"/>
              <a:buNone/>
              <a:defRPr sz="6102"/>
            </a:lvl8pPr>
            <a:lvl9pPr lvl="8" algn="ctr">
              <a:lnSpc>
                <a:spcPct val="100000"/>
              </a:lnSpc>
              <a:spcBef>
                <a:spcPts val="0"/>
              </a:spcBef>
              <a:spcAft>
                <a:spcPts val="0"/>
              </a:spcAft>
              <a:buSzPts val="3700"/>
              <a:buNone/>
              <a:defRPr sz="6102"/>
            </a:lvl9pPr>
          </a:lstStyle>
          <a:p>
            <a:endParaRPr/>
          </a:p>
        </p:txBody>
      </p:sp>
      <p:sp>
        <p:nvSpPr>
          <p:cNvPr id="66" name="Google Shape;66;g1f06358af9e_0_194"/>
          <p:cNvSpPr txBox="1">
            <a:spLocks noGrp="1"/>
          </p:cNvSpPr>
          <p:nvPr>
            <p:ph type="sldNum" idx="12"/>
          </p:nvPr>
        </p:nvSpPr>
        <p:spPr>
          <a:xfrm>
            <a:off x="18627832" y="10253321"/>
            <a:ext cx="1206362" cy="865269"/>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1" i="0">
                <a:solidFill>
                  <a:schemeClr val="bg1"/>
                </a:solidFill>
                <a:latin typeface="Architype Bold"/>
                <a:cs typeface="Architype Bold"/>
              </a:defRPr>
            </a:lvl1pPr>
          </a:lstStyle>
          <a:p>
            <a:endParaRPr/>
          </a:p>
        </p:txBody>
      </p:sp>
      <p:sp>
        <p:nvSpPr>
          <p:cNvPr id="3" name="Holder 3"/>
          <p:cNvSpPr>
            <a:spLocks noGrp="1"/>
          </p:cNvSpPr>
          <p:nvPr>
            <p:ph type="body" idx="1"/>
          </p:nvPr>
        </p:nvSpPr>
        <p:spPr/>
        <p:txBody>
          <a:bodyPr lIns="0" tIns="0" rIns="0" bIns="0"/>
          <a:lstStyle>
            <a:lvl1pPr>
              <a:defRPr sz="2450" b="0" i="0">
                <a:solidFill>
                  <a:schemeClr val="bg1"/>
                </a:solidFill>
                <a:latin typeface="Architype Light"/>
                <a:cs typeface="Architype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5 years">
  <p:cSld name="25 years">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g155f20bcfb0_2_5"/>
          <p:cNvSpPr txBox="1">
            <a:spLocks noGrp="1"/>
          </p:cNvSpPr>
          <p:nvPr>
            <p:ph type="title"/>
          </p:nvPr>
        </p:nvSpPr>
        <p:spPr>
          <a:xfrm>
            <a:off x="1045892" y="1451069"/>
            <a:ext cx="11423438" cy="36650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400"/>
              <a:buFont typeface="Arial"/>
              <a:buNone/>
              <a:defRPr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69"/>
        <p:cNvGrpSpPr/>
        <p:nvPr/>
      </p:nvGrpSpPr>
      <p:grpSpPr>
        <a:xfrm>
          <a:off x="0" y="0"/>
          <a:ext cx="0" cy="0"/>
          <a:chOff x="0" y="0"/>
          <a:chExt cx="0" cy="0"/>
        </a:xfrm>
      </p:grpSpPr>
      <p:sp>
        <p:nvSpPr>
          <p:cNvPr id="70" name="Google Shape;70;g155f20bcfb0_2_15"/>
          <p:cNvSpPr txBox="1">
            <a:spLocks noGrp="1"/>
          </p:cNvSpPr>
          <p:nvPr>
            <p:ph type="title"/>
          </p:nvPr>
        </p:nvSpPr>
        <p:spPr>
          <a:xfrm>
            <a:off x="1130856" y="3462932"/>
            <a:ext cx="17837442" cy="2793202"/>
          </a:xfrm>
          <a:prstGeom prst="rect">
            <a:avLst/>
          </a:prstGeom>
          <a:noFill/>
          <a:ln>
            <a:noFill/>
          </a:ln>
        </p:spPr>
        <p:txBody>
          <a:bodyPr spcFirstLastPara="1" wrap="square" lIns="0" tIns="0" rIns="0" bIns="0" anchor="b" anchorCtr="0">
            <a:noAutofit/>
          </a:bodyPr>
          <a:lstStyle>
            <a:lvl1pPr lvl="0" algn="l">
              <a:lnSpc>
                <a:spcPct val="333333"/>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g155f20bcfb0_2_15"/>
          <p:cNvSpPr txBox="1">
            <a:spLocks noGrp="1"/>
          </p:cNvSpPr>
          <p:nvPr>
            <p:ph type="dt" idx="10"/>
          </p:nvPr>
        </p:nvSpPr>
        <p:spPr>
          <a:xfrm>
            <a:off x="1130855" y="10482092"/>
            <a:ext cx="4523423" cy="602077"/>
          </a:xfrm>
          <a:prstGeom prst="rect">
            <a:avLst/>
          </a:prstGeom>
          <a:noFill/>
          <a:ln>
            <a:noFill/>
          </a:ln>
        </p:spPr>
        <p:txBody>
          <a:bodyPr spcFirstLastPara="1" wrap="square" lIns="0" tIns="0" rIns="0" bIns="0" anchor="t" anchorCtr="0">
            <a:noAutofit/>
          </a:bodyPr>
          <a:lstStyle>
            <a:lvl1pPr lvl="0" algn="l">
              <a:lnSpc>
                <a:spcPct val="122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g155f20bcfb0_2_15"/>
          <p:cNvSpPr txBox="1">
            <a:spLocks noGrp="1"/>
          </p:cNvSpPr>
          <p:nvPr>
            <p:ph type="ftr" idx="11"/>
          </p:nvPr>
        </p:nvSpPr>
        <p:spPr>
          <a:xfrm>
            <a:off x="6659483" y="10482092"/>
            <a:ext cx="6785133" cy="602077"/>
          </a:xfrm>
          <a:prstGeom prst="rect">
            <a:avLst/>
          </a:prstGeom>
          <a:noFill/>
          <a:ln>
            <a:noFill/>
          </a:ln>
        </p:spPr>
        <p:txBody>
          <a:bodyPr spcFirstLastPara="1" wrap="square" lIns="0" tIns="0" rIns="0" bIns="0" anchor="t" anchorCtr="0">
            <a:noAutofit/>
          </a:bodyPr>
          <a:lstStyle>
            <a:lvl1pPr marR="0" lvl="0" algn="ctr" rtl="0">
              <a:lnSpc>
                <a:spcPct val="122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9pPr>
          </a:lstStyle>
          <a:p>
            <a:endParaRPr/>
          </a:p>
        </p:txBody>
      </p:sp>
      <p:sp>
        <p:nvSpPr>
          <p:cNvPr id="73" name="Google Shape;73;g155f20bcfb0_2_15"/>
          <p:cNvSpPr txBox="1">
            <a:spLocks noGrp="1"/>
          </p:cNvSpPr>
          <p:nvPr>
            <p:ph type="sldNum" idx="12"/>
          </p:nvPr>
        </p:nvSpPr>
        <p:spPr>
          <a:xfrm>
            <a:off x="14444796" y="10482092"/>
            <a:ext cx="4523423" cy="602077"/>
          </a:xfrm>
          <a:prstGeom prst="rect">
            <a:avLst/>
          </a:prstGeom>
          <a:noFill/>
          <a:ln>
            <a:noFill/>
          </a:ln>
        </p:spPr>
        <p:txBody>
          <a:bodyPr spcFirstLastPara="1" wrap="square" lIns="0" tIns="0" rIns="0" bIns="0" anchor="t" anchorCtr="0">
            <a:noAutofit/>
          </a:bodyPr>
          <a:lstStyle>
            <a:lvl1pPr marL="0" marR="0" lvl="0"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74" name="Google Shape;74;g155f20bcfb0_2_15"/>
          <p:cNvSpPr txBox="1">
            <a:spLocks noGrp="1"/>
          </p:cNvSpPr>
          <p:nvPr>
            <p:ph type="body" idx="1"/>
          </p:nvPr>
        </p:nvSpPr>
        <p:spPr>
          <a:xfrm>
            <a:off x="1130856" y="6528888"/>
            <a:ext cx="17836947" cy="609993"/>
          </a:xfrm>
          <a:prstGeom prst="rect">
            <a:avLst/>
          </a:prstGeom>
          <a:noFill/>
          <a:ln>
            <a:noFill/>
          </a:ln>
        </p:spPr>
        <p:txBody>
          <a:bodyPr spcFirstLastPara="1" wrap="square" lIns="0" tIns="0" rIns="0" bIns="0" anchor="t" anchorCtr="0">
            <a:noAutofit/>
          </a:bodyPr>
          <a:lstStyle>
            <a:lvl1pPr marL="753969" lvl="0" indent="-607364" algn="l">
              <a:lnSpc>
                <a:spcPct val="145454"/>
              </a:lnSpc>
              <a:spcBef>
                <a:spcPts val="0"/>
              </a:spcBef>
              <a:spcAft>
                <a:spcPts val="0"/>
              </a:spcAft>
              <a:buClr>
                <a:schemeClr val="dk1"/>
              </a:buClr>
              <a:buSzPts val="2200"/>
              <a:buChar char="•"/>
              <a:defRPr sz="3628"/>
            </a:lvl1pPr>
            <a:lvl2pPr marL="1507937" lvl="1" indent="-565476" algn="l">
              <a:lnSpc>
                <a:spcPct val="177777"/>
              </a:lnSpc>
              <a:spcBef>
                <a:spcPts val="4947"/>
              </a:spcBef>
              <a:spcAft>
                <a:spcPts val="0"/>
              </a:spcAft>
              <a:buClr>
                <a:schemeClr val="dk1"/>
              </a:buClr>
              <a:buSzPts val="1800"/>
              <a:buChar char="•"/>
              <a:defRPr/>
            </a:lvl2pPr>
            <a:lvl3pPr marL="2261906" lvl="2" indent="-565476" algn="l">
              <a:lnSpc>
                <a:spcPct val="177777"/>
              </a:lnSpc>
              <a:spcBef>
                <a:spcPts val="4947"/>
              </a:spcBef>
              <a:spcAft>
                <a:spcPts val="0"/>
              </a:spcAft>
              <a:buClr>
                <a:schemeClr val="dk1"/>
              </a:buClr>
              <a:buSzPts val="1800"/>
              <a:buChar char="•"/>
              <a:defRPr/>
            </a:lvl3pPr>
            <a:lvl4pPr marL="3015874" lvl="3" indent="-565476" algn="l">
              <a:lnSpc>
                <a:spcPct val="177777"/>
              </a:lnSpc>
              <a:spcBef>
                <a:spcPts val="4947"/>
              </a:spcBef>
              <a:spcAft>
                <a:spcPts val="0"/>
              </a:spcAft>
              <a:buClr>
                <a:schemeClr val="dk1"/>
              </a:buClr>
              <a:buSzPts val="1800"/>
              <a:buChar char="•"/>
              <a:defRPr/>
            </a:lvl4pPr>
            <a:lvl5pPr marL="3769843" lvl="4" indent="-565476" algn="l">
              <a:lnSpc>
                <a:spcPct val="177777"/>
              </a:lnSpc>
              <a:spcBef>
                <a:spcPts val="4947"/>
              </a:spcBef>
              <a:spcAft>
                <a:spcPts val="0"/>
              </a:spcAft>
              <a:buClr>
                <a:schemeClr val="dk1"/>
              </a:buClr>
              <a:buSzPts val="1800"/>
              <a:buChar char="•"/>
              <a:defRPr/>
            </a:lvl5pPr>
            <a:lvl6pPr marL="4523811" lvl="5" indent="-565476" algn="l">
              <a:lnSpc>
                <a:spcPct val="90000"/>
              </a:lnSpc>
              <a:spcBef>
                <a:spcPts val="4947"/>
              </a:spcBef>
              <a:spcAft>
                <a:spcPts val="0"/>
              </a:spcAft>
              <a:buClr>
                <a:schemeClr val="dk1"/>
              </a:buClr>
              <a:buSzPts val="1800"/>
              <a:buChar char="•"/>
              <a:defRPr/>
            </a:lvl6pPr>
            <a:lvl7pPr marL="5277780" lvl="6" indent="-565476" algn="l">
              <a:lnSpc>
                <a:spcPct val="90000"/>
              </a:lnSpc>
              <a:spcBef>
                <a:spcPts val="825"/>
              </a:spcBef>
              <a:spcAft>
                <a:spcPts val="0"/>
              </a:spcAft>
              <a:buClr>
                <a:schemeClr val="dk1"/>
              </a:buClr>
              <a:buSzPts val="1800"/>
              <a:buChar char="•"/>
              <a:defRPr/>
            </a:lvl7pPr>
            <a:lvl8pPr marL="6031748" lvl="7" indent="-565476" algn="l">
              <a:lnSpc>
                <a:spcPct val="90000"/>
              </a:lnSpc>
              <a:spcBef>
                <a:spcPts val="825"/>
              </a:spcBef>
              <a:spcAft>
                <a:spcPts val="0"/>
              </a:spcAft>
              <a:buClr>
                <a:schemeClr val="dk1"/>
              </a:buClr>
              <a:buSzPts val="1800"/>
              <a:buChar char="•"/>
              <a:defRPr/>
            </a:lvl8pPr>
            <a:lvl9pPr marL="6785717" lvl="8" indent="-565476" algn="l">
              <a:lnSpc>
                <a:spcPct val="90000"/>
              </a:lnSpc>
              <a:spcBef>
                <a:spcPts val="825"/>
              </a:spcBef>
              <a:spcAft>
                <a:spcPts val="0"/>
              </a:spcAft>
              <a:buClr>
                <a:schemeClr val="dk1"/>
              </a:buClr>
              <a:buSzPts val="1800"/>
              <a:buChar char="•"/>
              <a:defRPr/>
            </a:lvl9pPr>
          </a:lstStyle>
          <a:p>
            <a:endParaRPr/>
          </a:p>
        </p:txBody>
      </p:sp>
      <p:pic>
        <p:nvPicPr>
          <p:cNvPr id="75" name="Google Shape;75;g155f20bcfb0_2_15"/>
          <p:cNvPicPr preferRelativeResize="0"/>
          <p:nvPr/>
        </p:nvPicPr>
        <p:blipFill rotWithShape="1">
          <a:blip r:embed="rId2">
            <a:alphaModFix/>
          </a:blip>
          <a:srcRect/>
          <a:stretch/>
        </p:blipFill>
        <p:spPr>
          <a:xfrm>
            <a:off x="1130856" y="890088"/>
            <a:ext cx="2111974" cy="61766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95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inal Page">
  <p:cSld name="Final Page">
    <p:bg>
      <p:bgPr>
        <a:solidFill>
          <a:srgbClr val="3F3F3F"/>
        </a:solidFill>
        <a:effectLst/>
      </p:bgPr>
    </p:bg>
    <p:spTree>
      <p:nvGrpSpPr>
        <p:cNvPr id="1" name="Shape 76"/>
        <p:cNvGrpSpPr/>
        <p:nvPr/>
      </p:nvGrpSpPr>
      <p:grpSpPr>
        <a:xfrm>
          <a:off x="0" y="0"/>
          <a:ext cx="0" cy="0"/>
          <a:chOff x="0" y="0"/>
          <a:chExt cx="0" cy="0"/>
        </a:xfrm>
      </p:grpSpPr>
      <p:sp>
        <p:nvSpPr>
          <p:cNvPr id="77" name="Google Shape;77;g155f20bcfb0_2_22"/>
          <p:cNvSpPr txBox="1">
            <a:spLocks noGrp="1"/>
          </p:cNvSpPr>
          <p:nvPr>
            <p:ph type="title"/>
          </p:nvPr>
        </p:nvSpPr>
        <p:spPr>
          <a:xfrm>
            <a:off x="1130856" y="4523738"/>
            <a:ext cx="17837442" cy="2663090"/>
          </a:xfrm>
          <a:prstGeom prst="rect">
            <a:avLst/>
          </a:prstGeom>
          <a:noFill/>
          <a:ln>
            <a:noFill/>
          </a:ln>
        </p:spPr>
        <p:txBody>
          <a:bodyPr spcFirstLastPara="1" wrap="square" lIns="0" tIns="0" rIns="0" bIns="0" anchor="t" anchorCtr="0">
            <a:noAutofit/>
          </a:bodyPr>
          <a:lstStyle>
            <a:lvl1pPr lvl="0" algn="l">
              <a:lnSpc>
                <a:spcPct val="107142"/>
              </a:lnSpc>
              <a:spcBef>
                <a:spcPts val="0"/>
              </a:spcBef>
              <a:spcAft>
                <a:spcPts val="0"/>
              </a:spcAft>
              <a:buClr>
                <a:schemeClr val="lt1"/>
              </a:buClr>
              <a:buSzPts val="5600"/>
              <a:buFont typeface="Arial"/>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g155f20bcfb0_2_22"/>
          <p:cNvSpPr txBox="1">
            <a:spLocks noGrp="1"/>
          </p:cNvSpPr>
          <p:nvPr>
            <p:ph type="dt" idx="10"/>
          </p:nvPr>
        </p:nvSpPr>
        <p:spPr>
          <a:xfrm>
            <a:off x="1130855" y="10482092"/>
            <a:ext cx="4523423" cy="602077"/>
          </a:xfrm>
          <a:prstGeom prst="rect">
            <a:avLst/>
          </a:prstGeom>
          <a:noFill/>
          <a:ln>
            <a:noFill/>
          </a:ln>
        </p:spPr>
        <p:txBody>
          <a:bodyPr spcFirstLastPara="1" wrap="square" lIns="0" tIns="0" rIns="0" bIns="0" anchor="t" anchorCtr="0">
            <a:noAutofit/>
          </a:bodyPr>
          <a:lstStyle>
            <a:lvl1pPr lvl="0" algn="l">
              <a:lnSpc>
                <a:spcPct val="122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g155f20bcfb0_2_22"/>
          <p:cNvSpPr txBox="1">
            <a:spLocks noGrp="1"/>
          </p:cNvSpPr>
          <p:nvPr>
            <p:ph type="ftr" idx="11"/>
          </p:nvPr>
        </p:nvSpPr>
        <p:spPr>
          <a:xfrm>
            <a:off x="6659483" y="10482092"/>
            <a:ext cx="6785133" cy="602077"/>
          </a:xfrm>
          <a:prstGeom prst="rect">
            <a:avLst/>
          </a:prstGeom>
          <a:noFill/>
          <a:ln>
            <a:noFill/>
          </a:ln>
        </p:spPr>
        <p:txBody>
          <a:bodyPr spcFirstLastPara="1" wrap="square" lIns="0" tIns="0" rIns="0" bIns="0" anchor="t" anchorCtr="0">
            <a:noAutofit/>
          </a:bodyPr>
          <a:lstStyle>
            <a:lvl1pPr marR="0" lvl="0" algn="ctr" rtl="0">
              <a:lnSpc>
                <a:spcPct val="122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9pPr>
          </a:lstStyle>
          <a:p>
            <a:endParaRPr/>
          </a:p>
        </p:txBody>
      </p:sp>
      <p:sp>
        <p:nvSpPr>
          <p:cNvPr id="80" name="Google Shape;80;g155f20bcfb0_2_22"/>
          <p:cNvSpPr txBox="1">
            <a:spLocks noGrp="1"/>
          </p:cNvSpPr>
          <p:nvPr>
            <p:ph type="sldNum" idx="12"/>
          </p:nvPr>
        </p:nvSpPr>
        <p:spPr>
          <a:xfrm>
            <a:off x="14444796" y="10482092"/>
            <a:ext cx="4523423" cy="602077"/>
          </a:xfrm>
          <a:prstGeom prst="rect">
            <a:avLst/>
          </a:prstGeom>
          <a:noFill/>
          <a:ln>
            <a:noFill/>
          </a:ln>
        </p:spPr>
        <p:txBody>
          <a:bodyPr spcFirstLastPara="1" wrap="square" lIns="0" tIns="0" rIns="0" bIns="0" anchor="t" anchorCtr="0">
            <a:noAutofit/>
          </a:bodyPr>
          <a:lstStyle>
            <a:lvl1pPr marL="0" marR="0" lvl="0"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extLst>
    <p:ext uri="{DCECCB84-F9BA-43D5-87BE-67443E8EF086}">
      <p15:sldGuideLst xmlns:p15="http://schemas.microsoft.com/office/powerpoint/2012/main">
        <p15:guide id="1" orient="horz" pos="285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Blank Slide - Text w/ Photo">
  <p:cSld name="1_Blank Slide - Text w/ Photo">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g155f20bcfb0_2_27"/>
          <p:cNvSpPr txBox="1">
            <a:spLocks noGrp="1"/>
          </p:cNvSpPr>
          <p:nvPr>
            <p:ph type="title"/>
          </p:nvPr>
        </p:nvSpPr>
        <p:spPr>
          <a:xfrm>
            <a:off x="764673" y="1673255"/>
            <a:ext cx="17339787" cy="187166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7D8A"/>
              </a:buClr>
              <a:buSzPts val="4400"/>
              <a:buFont typeface="Arial"/>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g155f20bcfb0_2_27"/>
          <p:cNvSpPr txBox="1">
            <a:spLocks noGrp="1"/>
          </p:cNvSpPr>
          <p:nvPr>
            <p:ph type="body" idx="1"/>
          </p:nvPr>
        </p:nvSpPr>
        <p:spPr>
          <a:xfrm>
            <a:off x="819349" y="3994923"/>
            <a:ext cx="8730099" cy="5633732"/>
          </a:xfrm>
          <a:prstGeom prst="rect">
            <a:avLst/>
          </a:prstGeom>
          <a:noFill/>
          <a:ln>
            <a:noFill/>
          </a:ln>
        </p:spPr>
        <p:txBody>
          <a:bodyPr spcFirstLastPara="1" wrap="square" lIns="91425" tIns="45700" rIns="91425" bIns="45700" anchor="t" anchorCtr="0">
            <a:noAutofit/>
          </a:bodyPr>
          <a:lstStyle>
            <a:lvl1pPr marL="753969" lvl="0" indent="-565476" algn="l">
              <a:lnSpc>
                <a:spcPct val="90000"/>
              </a:lnSpc>
              <a:spcBef>
                <a:spcPts val="1649"/>
              </a:spcBef>
              <a:spcAft>
                <a:spcPts val="0"/>
              </a:spcAft>
              <a:buClr>
                <a:schemeClr val="dk1"/>
              </a:buClr>
              <a:buSzPts val="1800"/>
              <a:buChar char="•"/>
              <a:defRPr/>
            </a:lvl1pPr>
            <a:lvl2pPr marL="1507937" lvl="1" indent="-565476" algn="l">
              <a:lnSpc>
                <a:spcPct val="90000"/>
              </a:lnSpc>
              <a:spcBef>
                <a:spcPts val="825"/>
              </a:spcBef>
              <a:spcAft>
                <a:spcPts val="0"/>
              </a:spcAft>
              <a:buClr>
                <a:schemeClr val="dk1"/>
              </a:buClr>
              <a:buSzPts val="1800"/>
              <a:buChar char="•"/>
              <a:defRPr/>
            </a:lvl2pPr>
            <a:lvl3pPr marL="2261906" lvl="2" indent="-565476" algn="l">
              <a:lnSpc>
                <a:spcPct val="90000"/>
              </a:lnSpc>
              <a:spcBef>
                <a:spcPts val="825"/>
              </a:spcBef>
              <a:spcAft>
                <a:spcPts val="0"/>
              </a:spcAft>
              <a:buClr>
                <a:schemeClr val="dk1"/>
              </a:buClr>
              <a:buSzPts val="1800"/>
              <a:buChar char="•"/>
              <a:defRPr/>
            </a:lvl3pPr>
            <a:lvl4pPr marL="3015874" lvl="3" indent="-565476" algn="l">
              <a:lnSpc>
                <a:spcPct val="90000"/>
              </a:lnSpc>
              <a:spcBef>
                <a:spcPts val="825"/>
              </a:spcBef>
              <a:spcAft>
                <a:spcPts val="0"/>
              </a:spcAft>
              <a:buClr>
                <a:schemeClr val="dk1"/>
              </a:buClr>
              <a:buSzPts val="1800"/>
              <a:buChar char="•"/>
              <a:defRPr/>
            </a:lvl4pPr>
            <a:lvl5pPr marL="3769843" lvl="4" indent="-565476" algn="l">
              <a:lnSpc>
                <a:spcPct val="90000"/>
              </a:lnSpc>
              <a:spcBef>
                <a:spcPts val="825"/>
              </a:spcBef>
              <a:spcAft>
                <a:spcPts val="0"/>
              </a:spcAft>
              <a:buClr>
                <a:schemeClr val="dk1"/>
              </a:buClr>
              <a:buSzPts val="1800"/>
              <a:buChar char="•"/>
              <a:defRPr/>
            </a:lvl5pPr>
            <a:lvl6pPr marL="4523811" lvl="5" indent="-565476" algn="l">
              <a:lnSpc>
                <a:spcPct val="90000"/>
              </a:lnSpc>
              <a:spcBef>
                <a:spcPts val="825"/>
              </a:spcBef>
              <a:spcAft>
                <a:spcPts val="0"/>
              </a:spcAft>
              <a:buClr>
                <a:schemeClr val="dk1"/>
              </a:buClr>
              <a:buSzPts val="1800"/>
              <a:buChar char="•"/>
              <a:defRPr/>
            </a:lvl6pPr>
            <a:lvl7pPr marL="5277780" lvl="6" indent="-565476" algn="l">
              <a:lnSpc>
                <a:spcPct val="90000"/>
              </a:lnSpc>
              <a:spcBef>
                <a:spcPts val="825"/>
              </a:spcBef>
              <a:spcAft>
                <a:spcPts val="0"/>
              </a:spcAft>
              <a:buClr>
                <a:schemeClr val="dk1"/>
              </a:buClr>
              <a:buSzPts val="1800"/>
              <a:buChar char="•"/>
              <a:defRPr/>
            </a:lvl7pPr>
            <a:lvl8pPr marL="6031748" lvl="7" indent="-565476" algn="l">
              <a:lnSpc>
                <a:spcPct val="90000"/>
              </a:lnSpc>
              <a:spcBef>
                <a:spcPts val="825"/>
              </a:spcBef>
              <a:spcAft>
                <a:spcPts val="0"/>
              </a:spcAft>
              <a:buClr>
                <a:schemeClr val="dk1"/>
              </a:buClr>
              <a:buSzPts val="1800"/>
              <a:buChar char="•"/>
              <a:defRPr/>
            </a:lvl8pPr>
            <a:lvl9pPr marL="6785717" lvl="8" indent="-565476" algn="l">
              <a:lnSpc>
                <a:spcPct val="90000"/>
              </a:lnSpc>
              <a:spcBef>
                <a:spcPts val="825"/>
              </a:spcBef>
              <a:spcAft>
                <a:spcPts val="0"/>
              </a:spcAft>
              <a:buClr>
                <a:schemeClr val="dk1"/>
              </a:buClr>
              <a:buSzPts val="1800"/>
              <a:buChar char="•"/>
              <a:defRPr/>
            </a:lvl9pPr>
          </a:lstStyle>
          <a:p>
            <a:endParaRPr/>
          </a:p>
        </p:txBody>
      </p:sp>
      <p:sp>
        <p:nvSpPr>
          <p:cNvPr id="84" name="Google Shape;84;g155f20bcfb0_2_27"/>
          <p:cNvSpPr txBox="1">
            <a:spLocks noGrp="1"/>
          </p:cNvSpPr>
          <p:nvPr>
            <p:ph type="body" idx="2"/>
          </p:nvPr>
        </p:nvSpPr>
        <p:spPr>
          <a:xfrm>
            <a:off x="10210352" y="4073460"/>
            <a:ext cx="8703922" cy="5371941"/>
          </a:xfrm>
          <a:prstGeom prst="rect">
            <a:avLst/>
          </a:prstGeom>
          <a:noFill/>
          <a:ln>
            <a:noFill/>
          </a:ln>
        </p:spPr>
        <p:txBody>
          <a:bodyPr spcFirstLastPara="1" wrap="square" lIns="91425" tIns="45700" rIns="91425" bIns="45700" anchor="t" anchorCtr="0">
            <a:noAutofit/>
          </a:bodyPr>
          <a:lstStyle>
            <a:lvl1pPr marL="753969" lvl="0" indent="-565476" algn="l">
              <a:lnSpc>
                <a:spcPct val="90000"/>
              </a:lnSpc>
              <a:spcBef>
                <a:spcPts val="1649"/>
              </a:spcBef>
              <a:spcAft>
                <a:spcPts val="0"/>
              </a:spcAft>
              <a:buClr>
                <a:schemeClr val="dk1"/>
              </a:buClr>
              <a:buSzPts val="1800"/>
              <a:buChar char="•"/>
              <a:defRPr/>
            </a:lvl1pPr>
            <a:lvl2pPr marL="1507937" lvl="1" indent="-565476" algn="l">
              <a:lnSpc>
                <a:spcPct val="90000"/>
              </a:lnSpc>
              <a:spcBef>
                <a:spcPts val="825"/>
              </a:spcBef>
              <a:spcAft>
                <a:spcPts val="0"/>
              </a:spcAft>
              <a:buClr>
                <a:schemeClr val="dk1"/>
              </a:buClr>
              <a:buSzPts val="1800"/>
              <a:buChar char="•"/>
              <a:defRPr/>
            </a:lvl2pPr>
            <a:lvl3pPr marL="2261906" lvl="2" indent="-565476" algn="l">
              <a:lnSpc>
                <a:spcPct val="90000"/>
              </a:lnSpc>
              <a:spcBef>
                <a:spcPts val="825"/>
              </a:spcBef>
              <a:spcAft>
                <a:spcPts val="0"/>
              </a:spcAft>
              <a:buClr>
                <a:schemeClr val="dk1"/>
              </a:buClr>
              <a:buSzPts val="1800"/>
              <a:buChar char="•"/>
              <a:defRPr/>
            </a:lvl3pPr>
            <a:lvl4pPr marL="3015874" lvl="3" indent="-565476" algn="l">
              <a:lnSpc>
                <a:spcPct val="90000"/>
              </a:lnSpc>
              <a:spcBef>
                <a:spcPts val="825"/>
              </a:spcBef>
              <a:spcAft>
                <a:spcPts val="0"/>
              </a:spcAft>
              <a:buClr>
                <a:schemeClr val="dk1"/>
              </a:buClr>
              <a:buSzPts val="1800"/>
              <a:buChar char="•"/>
              <a:defRPr/>
            </a:lvl4pPr>
            <a:lvl5pPr marL="3769843" lvl="4" indent="-565476" algn="l">
              <a:lnSpc>
                <a:spcPct val="90000"/>
              </a:lnSpc>
              <a:spcBef>
                <a:spcPts val="825"/>
              </a:spcBef>
              <a:spcAft>
                <a:spcPts val="0"/>
              </a:spcAft>
              <a:buClr>
                <a:schemeClr val="dk1"/>
              </a:buClr>
              <a:buSzPts val="1800"/>
              <a:buChar char="•"/>
              <a:defRPr/>
            </a:lvl5pPr>
            <a:lvl6pPr marL="4523811" lvl="5" indent="-565476" algn="l">
              <a:lnSpc>
                <a:spcPct val="90000"/>
              </a:lnSpc>
              <a:spcBef>
                <a:spcPts val="825"/>
              </a:spcBef>
              <a:spcAft>
                <a:spcPts val="0"/>
              </a:spcAft>
              <a:buClr>
                <a:schemeClr val="dk1"/>
              </a:buClr>
              <a:buSzPts val="1800"/>
              <a:buChar char="•"/>
              <a:defRPr/>
            </a:lvl6pPr>
            <a:lvl7pPr marL="5277780" lvl="6" indent="-565476" algn="l">
              <a:lnSpc>
                <a:spcPct val="90000"/>
              </a:lnSpc>
              <a:spcBef>
                <a:spcPts val="825"/>
              </a:spcBef>
              <a:spcAft>
                <a:spcPts val="0"/>
              </a:spcAft>
              <a:buClr>
                <a:schemeClr val="dk1"/>
              </a:buClr>
              <a:buSzPts val="1800"/>
              <a:buChar char="•"/>
              <a:defRPr/>
            </a:lvl7pPr>
            <a:lvl8pPr marL="6031748" lvl="7" indent="-565476" algn="l">
              <a:lnSpc>
                <a:spcPct val="90000"/>
              </a:lnSpc>
              <a:spcBef>
                <a:spcPts val="825"/>
              </a:spcBef>
              <a:spcAft>
                <a:spcPts val="0"/>
              </a:spcAft>
              <a:buClr>
                <a:schemeClr val="dk1"/>
              </a:buClr>
              <a:buSzPts val="1800"/>
              <a:buChar char="•"/>
              <a:defRPr/>
            </a:lvl8pPr>
            <a:lvl9pPr marL="6785717" lvl="8" indent="-565476" algn="l">
              <a:lnSpc>
                <a:spcPct val="90000"/>
              </a:lnSpc>
              <a:spcBef>
                <a:spcPts val="825"/>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inal Page">
  <p:cSld name="Final Page">
    <p:bg>
      <p:bgPr>
        <a:solidFill>
          <a:srgbClr val="3F3F3F"/>
        </a:solidFill>
        <a:effectLst/>
      </p:bgPr>
    </p:bg>
    <p:spTree>
      <p:nvGrpSpPr>
        <p:cNvPr id="1" name="Shape 90"/>
        <p:cNvGrpSpPr/>
        <p:nvPr/>
      </p:nvGrpSpPr>
      <p:grpSpPr>
        <a:xfrm>
          <a:off x="0" y="0"/>
          <a:ext cx="0" cy="0"/>
          <a:chOff x="0" y="0"/>
          <a:chExt cx="0" cy="0"/>
        </a:xfrm>
      </p:grpSpPr>
      <p:sp>
        <p:nvSpPr>
          <p:cNvPr id="91" name="Google Shape;91;g10ef1d33e77_1_22"/>
          <p:cNvSpPr txBox="1">
            <a:spLocks noGrp="1"/>
          </p:cNvSpPr>
          <p:nvPr>
            <p:ph type="title"/>
          </p:nvPr>
        </p:nvSpPr>
        <p:spPr>
          <a:xfrm>
            <a:off x="1130867" y="4523738"/>
            <a:ext cx="17837625" cy="2663090"/>
          </a:xfrm>
          <a:prstGeom prst="rect">
            <a:avLst/>
          </a:prstGeom>
          <a:noFill/>
          <a:ln>
            <a:noFill/>
          </a:ln>
        </p:spPr>
        <p:txBody>
          <a:bodyPr spcFirstLastPara="1" wrap="square" lIns="0" tIns="0" rIns="0" bIns="0" anchor="t" anchorCtr="0">
            <a:noAutofit/>
          </a:bodyPr>
          <a:lstStyle>
            <a:lvl1pPr lvl="0" algn="l">
              <a:lnSpc>
                <a:spcPct val="107142"/>
              </a:lnSpc>
              <a:spcBef>
                <a:spcPts val="0"/>
              </a:spcBef>
              <a:spcAft>
                <a:spcPts val="0"/>
              </a:spcAft>
              <a:buClr>
                <a:schemeClr val="lt1"/>
              </a:buClr>
              <a:buSzPts val="5600"/>
              <a:buFont typeface="Arial"/>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10ef1d33e77_1_22"/>
          <p:cNvSpPr txBox="1">
            <a:spLocks noGrp="1"/>
          </p:cNvSpPr>
          <p:nvPr>
            <p:ph type="dt" idx="10"/>
          </p:nvPr>
        </p:nvSpPr>
        <p:spPr>
          <a:xfrm>
            <a:off x="1130867" y="10482092"/>
            <a:ext cx="4523469" cy="602077"/>
          </a:xfrm>
          <a:prstGeom prst="rect">
            <a:avLst/>
          </a:prstGeom>
          <a:noFill/>
          <a:ln>
            <a:noFill/>
          </a:ln>
        </p:spPr>
        <p:txBody>
          <a:bodyPr spcFirstLastPara="1" wrap="square" lIns="0" tIns="0" rIns="0" bIns="0" anchor="t" anchorCtr="0">
            <a:noAutofit/>
          </a:bodyPr>
          <a:lstStyle>
            <a:lvl1pPr lvl="0" algn="l">
              <a:lnSpc>
                <a:spcPct val="122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10ef1d33e77_1_22"/>
          <p:cNvSpPr txBox="1">
            <a:spLocks noGrp="1"/>
          </p:cNvSpPr>
          <p:nvPr>
            <p:ph type="ftr" idx="11"/>
          </p:nvPr>
        </p:nvSpPr>
        <p:spPr>
          <a:xfrm>
            <a:off x="6659553" y="10482092"/>
            <a:ext cx="6785204" cy="602077"/>
          </a:xfrm>
          <a:prstGeom prst="rect">
            <a:avLst/>
          </a:prstGeom>
          <a:noFill/>
          <a:ln>
            <a:noFill/>
          </a:ln>
        </p:spPr>
        <p:txBody>
          <a:bodyPr spcFirstLastPara="1" wrap="square" lIns="0" tIns="0" rIns="0" bIns="0" anchor="t" anchorCtr="0">
            <a:noAutofit/>
          </a:bodyPr>
          <a:lstStyle>
            <a:lvl1pPr marR="0" lvl="0" algn="ctr" rtl="0">
              <a:lnSpc>
                <a:spcPct val="122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9pPr>
          </a:lstStyle>
          <a:p>
            <a:endParaRPr/>
          </a:p>
        </p:txBody>
      </p:sp>
      <p:sp>
        <p:nvSpPr>
          <p:cNvPr id="94" name="Google Shape;94;g10ef1d33e77_1_22"/>
          <p:cNvSpPr txBox="1">
            <a:spLocks noGrp="1"/>
          </p:cNvSpPr>
          <p:nvPr>
            <p:ph type="sldNum" idx="12"/>
          </p:nvPr>
        </p:nvSpPr>
        <p:spPr>
          <a:xfrm>
            <a:off x="14444945" y="10482092"/>
            <a:ext cx="4523469" cy="602077"/>
          </a:xfrm>
          <a:prstGeom prst="rect">
            <a:avLst/>
          </a:prstGeom>
          <a:noFill/>
          <a:ln>
            <a:noFill/>
          </a:ln>
        </p:spPr>
        <p:txBody>
          <a:bodyPr spcFirstLastPara="1" wrap="square" lIns="0" tIns="0" rIns="0" bIns="0" anchor="t" anchorCtr="0">
            <a:noAutofit/>
          </a:bodyPr>
          <a:lstStyle>
            <a:lvl1pPr marL="0" marR="0" lvl="0"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extLst>
    <p:ext uri="{DCECCB84-F9BA-43D5-87BE-67443E8EF086}">
      <p15:sldGuideLst xmlns:p15="http://schemas.microsoft.com/office/powerpoint/2012/main">
        <p15:guide id="1" orient="horz" pos="285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5 years">
  <p:cSld name="25 years">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g10ef1d33e77_1_5"/>
          <p:cNvSpPr txBox="1">
            <a:spLocks noGrp="1"/>
          </p:cNvSpPr>
          <p:nvPr>
            <p:ph type="title"/>
          </p:nvPr>
        </p:nvSpPr>
        <p:spPr>
          <a:xfrm>
            <a:off x="1045901" y="1451069"/>
            <a:ext cx="11423555" cy="36650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400"/>
              <a:buFont typeface="Arial"/>
              <a:buNone/>
              <a:defRPr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Blank Slide - Text w/ Photo">
  <p:cSld name="2_Blank Slide - Text w/ Photo">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g10ef1d33e77_1_7"/>
          <p:cNvSpPr txBox="1">
            <a:spLocks noGrp="1"/>
          </p:cNvSpPr>
          <p:nvPr>
            <p:ph type="body" idx="1"/>
          </p:nvPr>
        </p:nvSpPr>
        <p:spPr>
          <a:xfrm>
            <a:off x="793180" y="3994923"/>
            <a:ext cx="17326874" cy="5633732"/>
          </a:xfrm>
          <a:prstGeom prst="rect">
            <a:avLst/>
          </a:prstGeom>
          <a:noFill/>
          <a:ln>
            <a:noFill/>
          </a:ln>
        </p:spPr>
        <p:txBody>
          <a:bodyPr spcFirstLastPara="1" wrap="square" lIns="91425" tIns="45700" rIns="91425" bIns="45700" anchor="t" anchorCtr="0">
            <a:noAutofit/>
          </a:bodyPr>
          <a:lstStyle>
            <a:lvl1pPr marL="753969" lvl="0" indent="-565476" algn="l">
              <a:lnSpc>
                <a:spcPct val="90000"/>
              </a:lnSpc>
              <a:spcBef>
                <a:spcPts val="1649"/>
              </a:spcBef>
              <a:spcAft>
                <a:spcPts val="0"/>
              </a:spcAft>
              <a:buClr>
                <a:schemeClr val="dk1"/>
              </a:buClr>
              <a:buSzPts val="1800"/>
              <a:buChar char="•"/>
              <a:defRPr/>
            </a:lvl1pPr>
            <a:lvl2pPr marL="1507937" lvl="1" indent="-565476" algn="l">
              <a:lnSpc>
                <a:spcPct val="90000"/>
              </a:lnSpc>
              <a:spcBef>
                <a:spcPts val="825"/>
              </a:spcBef>
              <a:spcAft>
                <a:spcPts val="0"/>
              </a:spcAft>
              <a:buClr>
                <a:schemeClr val="dk1"/>
              </a:buClr>
              <a:buSzPts val="1800"/>
              <a:buChar char="•"/>
              <a:defRPr/>
            </a:lvl2pPr>
            <a:lvl3pPr marL="2261906" lvl="2" indent="-565476" algn="l">
              <a:lnSpc>
                <a:spcPct val="90000"/>
              </a:lnSpc>
              <a:spcBef>
                <a:spcPts val="825"/>
              </a:spcBef>
              <a:spcAft>
                <a:spcPts val="0"/>
              </a:spcAft>
              <a:buClr>
                <a:schemeClr val="dk1"/>
              </a:buClr>
              <a:buSzPts val="1800"/>
              <a:buChar char="•"/>
              <a:defRPr/>
            </a:lvl3pPr>
            <a:lvl4pPr marL="3015874" lvl="3" indent="-565476" algn="l">
              <a:lnSpc>
                <a:spcPct val="90000"/>
              </a:lnSpc>
              <a:spcBef>
                <a:spcPts val="825"/>
              </a:spcBef>
              <a:spcAft>
                <a:spcPts val="0"/>
              </a:spcAft>
              <a:buClr>
                <a:schemeClr val="dk1"/>
              </a:buClr>
              <a:buSzPts val="1800"/>
              <a:buChar char="•"/>
              <a:defRPr/>
            </a:lvl4pPr>
            <a:lvl5pPr marL="3769843" lvl="4" indent="-565476" algn="l">
              <a:lnSpc>
                <a:spcPct val="90000"/>
              </a:lnSpc>
              <a:spcBef>
                <a:spcPts val="825"/>
              </a:spcBef>
              <a:spcAft>
                <a:spcPts val="0"/>
              </a:spcAft>
              <a:buClr>
                <a:schemeClr val="dk1"/>
              </a:buClr>
              <a:buSzPts val="1800"/>
              <a:buChar char="•"/>
              <a:defRPr/>
            </a:lvl5pPr>
            <a:lvl6pPr marL="4523811" lvl="5" indent="-565476" algn="l">
              <a:lnSpc>
                <a:spcPct val="90000"/>
              </a:lnSpc>
              <a:spcBef>
                <a:spcPts val="825"/>
              </a:spcBef>
              <a:spcAft>
                <a:spcPts val="0"/>
              </a:spcAft>
              <a:buClr>
                <a:schemeClr val="dk1"/>
              </a:buClr>
              <a:buSzPts val="1800"/>
              <a:buChar char="•"/>
              <a:defRPr/>
            </a:lvl6pPr>
            <a:lvl7pPr marL="5277780" lvl="6" indent="-565476" algn="l">
              <a:lnSpc>
                <a:spcPct val="90000"/>
              </a:lnSpc>
              <a:spcBef>
                <a:spcPts val="825"/>
              </a:spcBef>
              <a:spcAft>
                <a:spcPts val="0"/>
              </a:spcAft>
              <a:buClr>
                <a:schemeClr val="dk1"/>
              </a:buClr>
              <a:buSzPts val="1800"/>
              <a:buChar char="•"/>
              <a:defRPr/>
            </a:lvl7pPr>
            <a:lvl8pPr marL="6031748" lvl="7" indent="-565476" algn="l">
              <a:lnSpc>
                <a:spcPct val="90000"/>
              </a:lnSpc>
              <a:spcBef>
                <a:spcPts val="825"/>
              </a:spcBef>
              <a:spcAft>
                <a:spcPts val="0"/>
              </a:spcAft>
              <a:buClr>
                <a:schemeClr val="dk1"/>
              </a:buClr>
              <a:buSzPts val="1800"/>
              <a:buChar char="•"/>
              <a:defRPr/>
            </a:lvl8pPr>
            <a:lvl9pPr marL="6785717" lvl="8" indent="-565476" algn="l">
              <a:lnSpc>
                <a:spcPct val="90000"/>
              </a:lnSpc>
              <a:spcBef>
                <a:spcPts val="825"/>
              </a:spcBef>
              <a:spcAft>
                <a:spcPts val="0"/>
              </a:spcAft>
              <a:buClr>
                <a:schemeClr val="dk1"/>
              </a:buClr>
              <a:buSzPts val="1800"/>
              <a:buChar char="•"/>
              <a:defRPr/>
            </a:lvl9pPr>
          </a:lstStyle>
          <a:p>
            <a:endParaRPr/>
          </a:p>
        </p:txBody>
      </p:sp>
      <p:sp>
        <p:nvSpPr>
          <p:cNvPr id="99" name="Google Shape;99;g10ef1d33e77_1_7"/>
          <p:cNvSpPr txBox="1">
            <a:spLocks noGrp="1"/>
          </p:cNvSpPr>
          <p:nvPr>
            <p:ph type="title"/>
          </p:nvPr>
        </p:nvSpPr>
        <p:spPr>
          <a:xfrm>
            <a:off x="764682" y="1673255"/>
            <a:ext cx="17339963" cy="187166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7D8A"/>
              </a:buClr>
              <a:buSzPts val="4400"/>
              <a:buFont typeface="Arial"/>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00"/>
        <p:cNvGrpSpPr/>
        <p:nvPr/>
      </p:nvGrpSpPr>
      <p:grpSpPr>
        <a:xfrm>
          <a:off x="0" y="0"/>
          <a:ext cx="0" cy="0"/>
          <a:chOff x="0" y="0"/>
          <a:chExt cx="0" cy="0"/>
        </a:xfrm>
      </p:grpSpPr>
      <p:sp>
        <p:nvSpPr>
          <p:cNvPr id="101" name="Google Shape;101;g10ef1d33e77_1_10"/>
          <p:cNvSpPr txBox="1">
            <a:spLocks noGrp="1"/>
          </p:cNvSpPr>
          <p:nvPr>
            <p:ph type="title"/>
          </p:nvPr>
        </p:nvSpPr>
        <p:spPr>
          <a:xfrm>
            <a:off x="1130867" y="3462932"/>
            <a:ext cx="17837625" cy="2793202"/>
          </a:xfrm>
          <a:prstGeom prst="rect">
            <a:avLst/>
          </a:prstGeom>
          <a:noFill/>
          <a:ln>
            <a:noFill/>
          </a:ln>
        </p:spPr>
        <p:txBody>
          <a:bodyPr spcFirstLastPara="1" wrap="square" lIns="0" tIns="0" rIns="0" bIns="0" anchor="b" anchorCtr="0">
            <a:noAutofit/>
          </a:bodyPr>
          <a:lstStyle>
            <a:lvl1pPr lvl="0" algn="l">
              <a:lnSpc>
                <a:spcPct val="333333"/>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10ef1d33e77_1_10"/>
          <p:cNvSpPr txBox="1">
            <a:spLocks noGrp="1"/>
          </p:cNvSpPr>
          <p:nvPr>
            <p:ph type="dt" idx="10"/>
          </p:nvPr>
        </p:nvSpPr>
        <p:spPr>
          <a:xfrm>
            <a:off x="1130867" y="10482092"/>
            <a:ext cx="4523469" cy="602077"/>
          </a:xfrm>
          <a:prstGeom prst="rect">
            <a:avLst/>
          </a:prstGeom>
          <a:noFill/>
          <a:ln>
            <a:noFill/>
          </a:ln>
        </p:spPr>
        <p:txBody>
          <a:bodyPr spcFirstLastPara="1" wrap="square" lIns="0" tIns="0" rIns="0" bIns="0" anchor="t" anchorCtr="0">
            <a:noAutofit/>
          </a:bodyPr>
          <a:lstStyle>
            <a:lvl1pPr lvl="0" algn="l">
              <a:lnSpc>
                <a:spcPct val="122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g10ef1d33e77_1_10"/>
          <p:cNvSpPr txBox="1">
            <a:spLocks noGrp="1"/>
          </p:cNvSpPr>
          <p:nvPr>
            <p:ph type="ftr" idx="11"/>
          </p:nvPr>
        </p:nvSpPr>
        <p:spPr>
          <a:xfrm>
            <a:off x="6659553" y="10482092"/>
            <a:ext cx="6785204" cy="602077"/>
          </a:xfrm>
          <a:prstGeom prst="rect">
            <a:avLst/>
          </a:prstGeom>
          <a:noFill/>
          <a:ln>
            <a:noFill/>
          </a:ln>
        </p:spPr>
        <p:txBody>
          <a:bodyPr spcFirstLastPara="1" wrap="square" lIns="0" tIns="0" rIns="0" bIns="0" anchor="t" anchorCtr="0">
            <a:noAutofit/>
          </a:bodyPr>
          <a:lstStyle>
            <a:lvl1pPr marR="0" lvl="0" algn="ctr" rtl="0">
              <a:lnSpc>
                <a:spcPct val="122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09" b="0" i="0" u="none" strike="noStrike" cap="none">
                <a:solidFill>
                  <a:srgbClr val="000000"/>
                </a:solidFill>
                <a:latin typeface="Arial"/>
                <a:ea typeface="Arial"/>
                <a:cs typeface="Arial"/>
                <a:sym typeface="Arial"/>
              </a:defRPr>
            </a:lvl9pPr>
          </a:lstStyle>
          <a:p>
            <a:endParaRPr/>
          </a:p>
        </p:txBody>
      </p:sp>
      <p:sp>
        <p:nvSpPr>
          <p:cNvPr id="104" name="Google Shape;104;g10ef1d33e77_1_10"/>
          <p:cNvSpPr txBox="1">
            <a:spLocks noGrp="1"/>
          </p:cNvSpPr>
          <p:nvPr>
            <p:ph type="sldNum" idx="12"/>
          </p:nvPr>
        </p:nvSpPr>
        <p:spPr>
          <a:xfrm>
            <a:off x="14444945" y="10482092"/>
            <a:ext cx="4523469" cy="602077"/>
          </a:xfrm>
          <a:prstGeom prst="rect">
            <a:avLst/>
          </a:prstGeom>
          <a:noFill/>
          <a:ln>
            <a:noFill/>
          </a:ln>
        </p:spPr>
        <p:txBody>
          <a:bodyPr spcFirstLastPara="1" wrap="square" lIns="0" tIns="0" rIns="0" bIns="0" anchor="t" anchorCtr="0">
            <a:noAutofit/>
          </a:bodyPr>
          <a:lstStyle>
            <a:lvl1pPr marL="0" marR="0" lvl="0"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a:lnSpc>
                <a:spcPct val="122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05" name="Google Shape;105;g10ef1d33e77_1_10"/>
          <p:cNvSpPr txBox="1">
            <a:spLocks noGrp="1"/>
          </p:cNvSpPr>
          <p:nvPr>
            <p:ph type="body" idx="1"/>
          </p:nvPr>
        </p:nvSpPr>
        <p:spPr>
          <a:xfrm>
            <a:off x="1130867" y="6528888"/>
            <a:ext cx="17837130" cy="609993"/>
          </a:xfrm>
          <a:prstGeom prst="rect">
            <a:avLst/>
          </a:prstGeom>
          <a:noFill/>
          <a:ln>
            <a:noFill/>
          </a:ln>
        </p:spPr>
        <p:txBody>
          <a:bodyPr spcFirstLastPara="1" wrap="square" lIns="0" tIns="0" rIns="0" bIns="0" anchor="t" anchorCtr="0">
            <a:noAutofit/>
          </a:bodyPr>
          <a:lstStyle>
            <a:lvl1pPr marL="753969" lvl="0" indent="-607364" algn="l">
              <a:lnSpc>
                <a:spcPct val="145454"/>
              </a:lnSpc>
              <a:spcBef>
                <a:spcPts val="0"/>
              </a:spcBef>
              <a:spcAft>
                <a:spcPts val="0"/>
              </a:spcAft>
              <a:buClr>
                <a:schemeClr val="dk1"/>
              </a:buClr>
              <a:buSzPts val="2200"/>
              <a:buChar char="•"/>
              <a:defRPr sz="3628"/>
            </a:lvl1pPr>
            <a:lvl2pPr marL="1507937" lvl="1" indent="-565476" algn="l">
              <a:lnSpc>
                <a:spcPct val="177777"/>
              </a:lnSpc>
              <a:spcBef>
                <a:spcPts val="4947"/>
              </a:spcBef>
              <a:spcAft>
                <a:spcPts val="0"/>
              </a:spcAft>
              <a:buClr>
                <a:schemeClr val="dk1"/>
              </a:buClr>
              <a:buSzPts val="1800"/>
              <a:buChar char="•"/>
              <a:defRPr/>
            </a:lvl2pPr>
            <a:lvl3pPr marL="2261906" lvl="2" indent="-565476" algn="l">
              <a:lnSpc>
                <a:spcPct val="177777"/>
              </a:lnSpc>
              <a:spcBef>
                <a:spcPts val="4947"/>
              </a:spcBef>
              <a:spcAft>
                <a:spcPts val="0"/>
              </a:spcAft>
              <a:buClr>
                <a:schemeClr val="dk1"/>
              </a:buClr>
              <a:buSzPts val="1800"/>
              <a:buChar char="•"/>
              <a:defRPr/>
            </a:lvl3pPr>
            <a:lvl4pPr marL="3015874" lvl="3" indent="-565476" algn="l">
              <a:lnSpc>
                <a:spcPct val="177777"/>
              </a:lnSpc>
              <a:spcBef>
                <a:spcPts val="4947"/>
              </a:spcBef>
              <a:spcAft>
                <a:spcPts val="0"/>
              </a:spcAft>
              <a:buClr>
                <a:schemeClr val="dk1"/>
              </a:buClr>
              <a:buSzPts val="1800"/>
              <a:buChar char="•"/>
              <a:defRPr/>
            </a:lvl4pPr>
            <a:lvl5pPr marL="3769843" lvl="4" indent="-565476" algn="l">
              <a:lnSpc>
                <a:spcPct val="177777"/>
              </a:lnSpc>
              <a:spcBef>
                <a:spcPts val="4947"/>
              </a:spcBef>
              <a:spcAft>
                <a:spcPts val="0"/>
              </a:spcAft>
              <a:buClr>
                <a:schemeClr val="dk1"/>
              </a:buClr>
              <a:buSzPts val="1800"/>
              <a:buChar char="•"/>
              <a:defRPr/>
            </a:lvl5pPr>
            <a:lvl6pPr marL="4523811" lvl="5" indent="-565476" algn="l">
              <a:lnSpc>
                <a:spcPct val="90000"/>
              </a:lnSpc>
              <a:spcBef>
                <a:spcPts val="4947"/>
              </a:spcBef>
              <a:spcAft>
                <a:spcPts val="0"/>
              </a:spcAft>
              <a:buClr>
                <a:schemeClr val="dk1"/>
              </a:buClr>
              <a:buSzPts val="1800"/>
              <a:buChar char="•"/>
              <a:defRPr/>
            </a:lvl6pPr>
            <a:lvl7pPr marL="5277780" lvl="6" indent="-565476" algn="l">
              <a:lnSpc>
                <a:spcPct val="90000"/>
              </a:lnSpc>
              <a:spcBef>
                <a:spcPts val="825"/>
              </a:spcBef>
              <a:spcAft>
                <a:spcPts val="0"/>
              </a:spcAft>
              <a:buClr>
                <a:schemeClr val="dk1"/>
              </a:buClr>
              <a:buSzPts val="1800"/>
              <a:buChar char="•"/>
              <a:defRPr/>
            </a:lvl7pPr>
            <a:lvl8pPr marL="6031748" lvl="7" indent="-565476" algn="l">
              <a:lnSpc>
                <a:spcPct val="90000"/>
              </a:lnSpc>
              <a:spcBef>
                <a:spcPts val="825"/>
              </a:spcBef>
              <a:spcAft>
                <a:spcPts val="0"/>
              </a:spcAft>
              <a:buClr>
                <a:schemeClr val="dk1"/>
              </a:buClr>
              <a:buSzPts val="1800"/>
              <a:buChar char="•"/>
              <a:defRPr/>
            </a:lvl8pPr>
            <a:lvl9pPr marL="6785717" lvl="8" indent="-565476" algn="l">
              <a:lnSpc>
                <a:spcPct val="90000"/>
              </a:lnSpc>
              <a:spcBef>
                <a:spcPts val="825"/>
              </a:spcBef>
              <a:spcAft>
                <a:spcPts val="0"/>
              </a:spcAft>
              <a:buClr>
                <a:schemeClr val="dk1"/>
              </a:buClr>
              <a:buSzPts val="1800"/>
              <a:buChar char="•"/>
              <a:defRPr/>
            </a:lvl9pPr>
          </a:lstStyle>
          <a:p>
            <a:endParaRPr/>
          </a:p>
        </p:txBody>
      </p:sp>
      <p:pic>
        <p:nvPicPr>
          <p:cNvPr id="106" name="Google Shape;106;g10ef1d33e77_1_10"/>
          <p:cNvPicPr preferRelativeResize="0"/>
          <p:nvPr/>
        </p:nvPicPr>
        <p:blipFill rotWithShape="1">
          <a:blip r:embed="rId2">
            <a:alphaModFix/>
          </a:blip>
          <a:srcRect/>
          <a:stretch/>
        </p:blipFill>
        <p:spPr>
          <a:xfrm>
            <a:off x="1130867" y="890089"/>
            <a:ext cx="2111997" cy="61767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95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Slide - Text w/ Photo">
  <p:cSld name="Blank Slide - Text w/ Photo">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g10ef1d33e77_1_17"/>
          <p:cNvSpPr txBox="1">
            <a:spLocks noGrp="1"/>
          </p:cNvSpPr>
          <p:nvPr>
            <p:ph type="title"/>
          </p:nvPr>
        </p:nvSpPr>
        <p:spPr>
          <a:xfrm>
            <a:off x="764682" y="1673255"/>
            <a:ext cx="17339963" cy="187166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7D8A"/>
              </a:buClr>
              <a:buSzPts val="4400"/>
              <a:buFont typeface="Arial"/>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g10ef1d33e77_1_17"/>
          <p:cNvSpPr>
            <a:spLocks noGrp="1"/>
          </p:cNvSpPr>
          <p:nvPr>
            <p:ph type="pic" idx="2"/>
          </p:nvPr>
        </p:nvSpPr>
        <p:spPr>
          <a:xfrm>
            <a:off x="11900087" y="4070704"/>
            <a:ext cx="6299601" cy="5558776"/>
          </a:xfrm>
          <a:prstGeom prst="rect">
            <a:avLst/>
          </a:prstGeom>
          <a:solidFill>
            <a:schemeClr val="dk1"/>
          </a:solidFill>
          <a:ln>
            <a:noFill/>
          </a:ln>
        </p:spPr>
      </p:sp>
      <p:sp>
        <p:nvSpPr>
          <p:cNvPr id="110" name="Google Shape;110;g10ef1d33e77_1_17"/>
          <p:cNvSpPr txBox="1">
            <a:spLocks noGrp="1"/>
          </p:cNvSpPr>
          <p:nvPr>
            <p:ph type="body" idx="1"/>
          </p:nvPr>
        </p:nvSpPr>
        <p:spPr>
          <a:xfrm>
            <a:off x="767002" y="3994924"/>
            <a:ext cx="10368900" cy="5607553"/>
          </a:xfrm>
          <a:prstGeom prst="rect">
            <a:avLst/>
          </a:prstGeom>
          <a:noFill/>
          <a:ln>
            <a:noFill/>
          </a:ln>
        </p:spPr>
        <p:txBody>
          <a:bodyPr spcFirstLastPara="1" wrap="square" lIns="91425" tIns="45700" rIns="91425" bIns="45700" anchor="t" anchorCtr="0">
            <a:noAutofit/>
          </a:bodyPr>
          <a:lstStyle>
            <a:lvl1pPr marL="753969" lvl="0" indent="-565476" algn="l">
              <a:lnSpc>
                <a:spcPct val="90000"/>
              </a:lnSpc>
              <a:spcBef>
                <a:spcPts val="1649"/>
              </a:spcBef>
              <a:spcAft>
                <a:spcPts val="0"/>
              </a:spcAft>
              <a:buClr>
                <a:schemeClr val="dk1"/>
              </a:buClr>
              <a:buSzPts val="1800"/>
              <a:buChar char="•"/>
              <a:defRPr/>
            </a:lvl1pPr>
            <a:lvl2pPr marL="1507937" lvl="1" indent="-565476" algn="l">
              <a:lnSpc>
                <a:spcPct val="90000"/>
              </a:lnSpc>
              <a:spcBef>
                <a:spcPts val="825"/>
              </a:spcBef>
              <a:spcAft>
                <a:spcPts val="0"/>
              </a:spcAft>
              <a:buClr>
                <a:schemeClr val="dk1"/>
              </a:buClr>
              <a:buSzPts val="1800"/>
              <a:buChar char="•"/>
              <a:defRPr/>
            </a:lvl2pPr>
            <a:lvl3pPr marL="2261906" lvl="2" indent="-565476" algn="l">
              <a:lnSpc>
                <a:spcPct val="90000"/>
              </a:lnSpc>
              <a:spcBef>
                <a:spcPts val="825"/>
              </a:spcBef>
              <a:spcAft>
                <a:spcPts val="0"/>
              </a:spcAft>
              <a:buClr>
                <a:schemeClr val="dk1"/>
              </a:buClr>
              <a:buSzPts val="1800"/>
              <a:buChar char="•"/>
              <a:defRPr/>
            </a:lvl3pPr>
            <a:lvl4pPr marL="3015874" lvl="3" indent="-565476" algn="l">
              <a:lnSpc>
                <a:spcPct val="90000"/>
              </a:lnSpc>
              <a:spcBef>
                <a:spcPts val="825"/>
              </a:spcBef>
              <a:spcAft>
                <a:spcPts val="0"/>
              </a:spcAft>
              <a:buClr>
                <a:schemeClr val="dk1"/>
              </a:buClr>
              <a:buSzPts val="1800"/>
              <a:buChar char="•"/>
              <a:defRPr/>
            </a:lvl4pPr>
            <a:lvl5pPr marL="3769843" lvl="4" indent="-565476" algn="l">
              <a:lnSpc>
                <a:spcPct val="90000"/>
              </a:lnSpc>
              <a:spcBef>
                <a:spcPts val="825"/>
              </a:spcBef>
              <a:spcAft>
                <a:spcPts val="0"/>
              </a:spcAft>
              <a:buClr>
                <a:schemeClr val="dk1"/>
              </a:buClr>
              <a:buSzPts val="1800"/>
              <a:buChar char="•"/>
              <a:defRPr/>
            </a:lvl5pPr>
            <a:lvl6pPr marL="4523811" lvl="5" indent="-565476" algn="l">
              <a:lnSpc>
                <a:spcPct val="90000"/>
              </a:lnSpc>
              <a:spcBef>
                <a:spcPts val="825"/>
              </a:spcBef>
              <a:spcAft>
                <a:spcPts val="0"/>
              </a:spcAft>
              <a:buClr>
                <a:schemeClr val="dk1"/>
              </a:buClr>
              <a:buSzPts val="1800"/>
              <a:buChar char="•"/>
              <a:defRPr/>
            </a:lvl6pPr>
            <a:lvl7pPr marL="5277780" lvl="6" indent="-565476" algn="l">
              <a:lnSpc>
                <a:spcPct val="90000"/>
              </a:lnSpc>
              <a:spcBef>
                <a:spcPts val="825"/>
              </a:spcBef>
              <a:spcAft>
                <a:spcPts val="0"/>
              </a:spcAft>
              <a:buClr>
                <a:schemeClr val="dk1"/>
              </a:buClr>
              <a:buSzPts val="1800"/>
              <a:buChar char="•"/>
              <a:defRPr/>
            </a:lvl7pPr>
            <a:lvl8pPr marL="6031748" lvl="7" indent="-565476" algn="l">
              <a:lnSpc>
                <a:spcPct val="90000"/>
              </a:lnSpc>
              <a:spcBef>
                <a:spcPts val="825"/>
              </a:spcBef>
              <a:spcAft>
                <a:spcPts val="0"/>
              </a:spcAft>
              <a:buClr>
                <a:schemeClr val="dk1"/>
              </a:buClr>
              <a:buSzPts val="1800"/>
              <a:buChar char="•"/>
              <a:defRPr/>
            </a:lvl8pPr>
            <a:lvl9pPr marL="6785717" lvl="8" indent="-565476" algn="l">
              <a:lnSpc>
                <a:spcPct val="90000"/>
              </a:lnSpc>
              <a:spcBef>
                <a:spcPts val="825"/>
              </a:spcBef>
              <a:spcAft>
                <a:spcPts val="0"/>
              </a:spcAft>
              <a:buClr>
                <a:schemeClr val="dk1"/>
              </a:buClr>
              <a:buSzPts val="1800"/>
              <a:buChar char="•"/>
              <a:defRPr/>
            </a:lvl9pPr>
          </a:lstStyle>
          <a:p>
            <a:endParaRPr/>
          </a:p>
        </p:txBody>
      </p:sp>
      <p:sp>
        <p:nvSpPr>
          <p:cNvPr id="111" name="Google Shape;111;g10ef1d33e77_1_17"/>
          <p:cNvSpPr txBox="1">
            <a:spLocks noGrp="1"/>
          </p:cNvSpPr>
          <p:nvPr>
            <p:ph type="body" idx="3"/>
          </p:nvPr>
        </p:nvSpPr>
        <p:spPr>
          <a:xfrm>
            <a:off x="12881940" y="396818"/>
            <a:ext cx="6455368" cy="397922"/>
          </a:xfrm>
          <a:prstGeom prst="rect">
            <a:avLst/>
          </a:prstGeom>
          <a:noFill/>
          <a:ln>
            <a:noFill/>
          </a:ln>
        </p:spPr>
        <p:txBody>
          <a:bodyPr spcFirstLastPara="1" wrap="square" lIns="91425" tIns="45700" rIns="91425" bIns="45700" anchor="t" anchorCtr="0">
            <a:noAutofit/>
          </a:bodyPr>
          <a:lstStyle>
            <a:lvl1pPr marL="753969" lvl="0" indent="-376984" algn="r">
              <a:lnSpc>
                <a:spcPct val="90000"/>
              </a:lnSpc>
              <a:spcBef>
                <a:spcPts val="1649"/>
              </a:spcBef>
              <a:spcAft>
                <a:spcPts val="0"/>
              </a:spcAft>
              <a:buClr>
                <a:srgbClr val="007D8A"/>
              </a:buClr>
              <a:buSzPts val="1800"/>
              <a:buFont typeface="Arial"/>
              <a:buNone/>
              <a:defRPr>
                <a:solidFill>
                  <a:srgbClr val="007D8A"/>
                </a:solidFill>
              </a:defRPr>
            </a:lvl1pPr>
            <a:lvl2pPr marL="1507937" lvl="1" indent="-376984" algn="l">
              <a:lnSpc>
                <a:spcPct val="90000"/>
              </a:lnSpc>
              <a:spcBef>
                <a:spcPts val="825"/>
              </a:spcBef>
              <a:spcAft>
                <a:spcPts val="0"/>
              </a:spcAft>
              <a:buClr>
                <a:schemeClr val="dk1"/>
              </a:buClr>
              <a:buSzPts val="1800"/>
              <a:buFont typeface="Arial"/>
              <a:buNone/>
              <a:defRPr/>
            </a:lvl2pPr>
            <a:lvl3pPr marL="2261906" lvl="2" indent="-376984" algn="l">
              <a:lnSpc>
                <a:spcPct val="90000"/>
              </a:lnSpc>
              <a:spcBef>
                <a:spcPts val="825"/>
              </a:spcBef>
              <a:spcAft>
                <a:spcPts val="0"/>
              </a:spcAft>
              <a:buClr>
                <a:schemeClr val="dk1"/>
              </a:buClr>
              <a:buSzPts val="1800"/>
              <a:buFont typeface="Arial"/>
              <a:buNone/>
              <a:defRPr/>
            </a:lvl3pPr>
            <a:lvl4pPr marL="3015874" lvl="3" indent="-376984" algn="l">
              <a:lnSpc>
                <a:spcPct val="90000"/>
              </a:lnSpc>
              <a:spcBef>
                <a:spcPts val="825"/>
              </a:spcBef>
              <a:spcAft>
                <a:spcPts val="0"/>
              </a:spcAft>
              <a:buClr>
                <a:schemeClr val="dk1"/>
              </a:buClr>
              <a:buSzPts val="1800"/>
              <a:buFont typeface="Arial"/>
              <a:buNone/>
              <a:defRPr/>
            </a:lvl4pPr>
            <a:lvl5pPr marL="3769843" lvl="4" indent="-376984" algn="l">
              <a:lnSpc>
                <a:spcPct val="90000"/>
              </a:lnSpc>
              <a:spcBef>
                <a:spcPts val="825"/>
              </a:spcBef>
              <a:spcAft>
                <a:spcPts val="0"/>
              </a:spcAft>
              <a:buClr>
                <a:schemeClr val="dk1"/>
              </a:buClr>
              <a:buSzPts val="1800"/>
              <a:buFont typeface="Arial"/>
              <a:buNone/>
              <a:defRPr/>
            </a:lvl5pPr>
            <a:lvl6pPr marL="4523811" lvl="5" indent="-565476" algn="l">
              <a:lnSpc>
                <a:spcPct val="90000"/>
              </a:lnSpc>
              <a:spcBef>
                <a:spcPts val="825"/>
              </a:spcBef>
              <a:spcAft>
                <a:spcPts val="0"/>
              </a:spcAft>
              <a:buClr>
                <a:schemeClr val="dk1"/>
              </a:buClr>
              <a:buSzPts val="1800"/>
              <a:buChar char="•"/>
              <a:defRPr/>
            </a:lvl6pPr>
            <a:lvl7pPr marL="5277780" lvl="6" indent="-565476" algn="l">
              <a:lnSpc>
                <a:spcPct val="90000"/>
              </a:lnSpc>
              <a:spcBef>
                <a:spcPts val="825"/>
              </a:spcBef>
              <a:spcAft>
                <a:spcPts val="0"/>
              </a:spcAft>
              <a:buClr>
                <a:schemeClr val="dk1"/>
              </a:buClr>
              <a:buSzPts val="1800"/>
              <a:buChar char="•"/>
              <a:defRPr/>
            </a:lvl7pPr>
            <a:lvl8pPr marL="6031748" lvl="7" indent="-565476" algn="l">
              <a:lnSpc>
                <a:spcPct val="90000"/>
              </a:lnSpc>
              <a:spcBef>
                <a:spcPts val="825"/>
              </a:spcBef>
              <a:spcAft>
                <a:spcPts val="0"/>
              </a:spcAft>
              <a:buClr>
                <a:schemeClr val="dk1"/>
              </a:buClr>
              <a:buSzPts val="1800"/>
              <a:buChar char="•"/>
              <a:defRPr/>
            </a:lvl8pPr>
            <a:lvl9pPr marL="6785717" lvl="8" indent="-565476" algn="l">
              <a:lnSpc>
                <a:spcPct val="90000"/>
              </a:lnSpc>
              <a:spcBef>
                <a:spcPts val="825"/>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Blank Slide - Text w/ Photo">
  <p:cSld name="1_Blank Slide - Text w/ Photo">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g10ef1d33e77_1_27"/>
          <p:cNvSpPr txBox="1">
            <a:spLocks noGrp="1"/>
          </p:cNvSpPr>
          <p:nvPr>
            <p:ph type="title"/>
          </p:nvPr>
        </p:nvSpPr>
        <p:spPr>
          <a:xfrm>
            <a:off x="764682" y="1673255"/>
            <a:ext cx="17339963" cy="187166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7D8A"/>
              </a:buClr>
              <a:buSzPts val="4400"/>
              <a:buFont typeface="Arial"/>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10ef1d33e77_1_27"/>
          <p:cNvSpPr txBox="1">
            <a:spLocks noGrp="1"/>
          </p:cNvSpPr>
          <p:nvPr>
            <p:ph type="body" idx="1"/>
          </p:nvPr>
        </p:nvSpPr>
        <p:spPr>
          <a:xfrm>
            <a:off x="819357" y="3994923"/>
            <a:ext cx="8730190" cy="5633732"/>
          </a:xfrm>
          <a:prstGeom prst="rect">
            <a:avLst/>
          </a:prstGeom>
          <a:noFill/>
          <a:ln>
            <a:noFill/>
          </a:ln>
        </p:spPr>
        <p:txBody>
          <a:bodyPr spcFirstLastPara="1" wrap="square" lIns="91425" tIns="45700" rIns="91425" bIns="45700" anchor="t" anchorCtr="0">
            <a:noAutofit/>
          </a:bodyPr>
          <a:lstStyle>
            <a:lvl1pPr marL="753969" lvl="0" indent="-565476" algn="l">
              <a:lnSpc>
                <a:spcPct val="90000"/>
              </a:lnSpc>
              <a:spcBef>
                <a:spcPts val="1649"/>
              </a:spcBef>
              <a:spcAft>
                <a:spcPts val="0"/>
              </a:spcAft>
              <a:buClr>
                <a:schemeClr val="dk1"/>
              </a:buClr>
              <a:buSzPts val="1800"/>
              <a:buChar char="•"/>
              <a:defRPr/>
            </a:lvl1pPr>
            <a:lvl2pPr marL="1507937" lvl="1" indent="-565476" algn="l">
              <a:lnSpc>
                <a:spcPct val="90000"/>
              </a:lnSpc>
              <a:spcBef>
                <a:spcPts val="825"/>
              </a:spcBef>
              <a:spcAft>
                <a:spcPts val="0"/>
              </a:spcAft>
              <a:buClr>
                <a:schemeClr val="dk1"/>
              </a:buClr>
              <a:buSzPts val="1800"/>
              <a:buChar char="•"/>
              <a:defRPr/>
            </a:lvl2pPr>
            <a:lvl3pPr marL="2261906" lvl="2" indent="-565476" algn="l">
              <a:lnSpc>
                <a:spcPct val="90000"/>
              </a:lnSpc>
              <a:spcBef>
                <a:spcPts val="825"/>
              </a:spcBef>
              <a:spcAft>
                <a:spcPts val="0"/>
              </a:spcAft>
              <a:buClr>
                <a:schemeClr val="dk1"/>
              </a:buClr>
              <a:buSzPts val="1800"/>
              <a:buChar char="•"/>
              <a:defRPr/>
            </a:lvl3pPr>
            <a:lvl4pPr marL="3015874" lvl="3" indent="-565476" algn="l">
              <a:lnSpc>
                <a:spcPct val="90000"/>
              </a:lnSpc>
              <a:spcBef>
                <a:spcPts val="825"/>
              </a:spcBef>
              <a:spcAft>
                <a:spcPts val="0"/>
              </a:spcAft>
              <a:buClr>
                <a:schemeClr val="dk1"/>
              </a:buClr>
              <a:buSzPts val="1800"/>
              <a:buChar char="•"/>
              <a:defRPr/>
            </a:lvl4pPr>
            <a:lvl5pPr marL="3769843" lvl="4" indent="-565476" algn="l">
              <a:lnSpc>
                <a:spcPct val="90000"/>
              </a:lnSpc>
              <a:spcBef>
                <a:spcPts val="825"/>
              </a:spcBef>
              <a:spcAft>
                <a:spcPts val="0"/>
              </a:spcAft>
              <a:buClr>
                <a:schemeClr val="dk1"/>
              </a:buClr>
              <a:buSzPts val="1800"/>
              <a:buChar char="•"/>
              <a:defRPr/>
            </a:lvl5pPr>
            <a:lvl6pPr marL="4523811" lvl="5" indent="-565476" algn="l">
              <a:lnSpc>
                <a:spcPct val="90000"/>
              </a:lnSpc>
              <a:spcBef>
                <a:spcPts val="825"/>
              </a:spcBef>
              <a:spcAft>
                <a:spcPts val="0"/>
              </a:spcAft>
              <a:buClr>
                <a:schemeClr val="dk1"/>
              </a:buClr>
              <a:buSzPts val="1800"/>
              <a:buChar char="•"/>
              <a:defRPr/>
            </a:lvl6pPr>
            <a:lvl7pPr marL="5277780" lvl="6" indent="-565476" algn="l">
              <a:lnSpc>
                <a:spcPct val="90000"/>
              </a:lnSpc>
              <a:spcBef>
                <a:spcPts val="825"/>
              </a:spcBef>
              <a:spcAft>
                <a:spcPts val="0"/>
              </a:spcAft>
              <a:buClr>
                <a:schemeClr val="dk1"/>
              </a:buClr>
              <a:buSzPts val="1800"/>
              <a:buChar char="•"/>
              <a:defRPr/>
            </a:lvl7pPr>
            <a:lvl8pPr marL="6031748" lvl="7" indent="-565476" algn="l">
              <a:lnSpc>
                <a:spcPct val="90000"/>
              </a:lnSpc>
              <a:spcBef>
                <a:spcPts val="825"/>
              </a:spcBef>
              <a:spcAft>
                <a:spcPts val="0"/>
              </a:spcAft>
              <a:buClr>
                <a:schemeClr val="dk1"/>
              </a:buClr>
              <a:buSzPts val="1800"/>
              <a:buChar char="•"/>
              <a:defRPr/>
            </a:lvl8pPr>
            <a:lvl9pPr marL="6785717" lvl="8" indent="-565476" algn="l">
              <a:lnSpc>
                <a:spcPct val="90000"/>
              </a:lnSpc>
              <a:spcBef>
                <a:spcPts val="825"/>
              </a:spcBef>
              <a:spcAft>
                <a:spcPts val="0"/>
              </a:spcAft>
              <a:buClr>
                <a:schemeClr val="dk1"/>
              </a:buClr>
              <a:buSzPts val="1800"/>
              <a:buChar char="•"/>
              <a:defRPr/>
            </a:lvl9pPr>
          </a:lstStyle>
          <a:p>
            <a:endParaRPr/>
          </a:p>
        </p:txBody>
      </p:sp>
      <p:sp>
        <p:nvSpPr>
          <p:cNvPr id="115" name="Google Shape;115;g10ef1d33e77_1_27"/>
          <p:cNvSpPr txBox="1">
            <a:spLocks noGrp="1"/>
          </p:cNvSpPr>
          <p:nvPr>
            <p:ph type="body" idx="2"/>
          </p:nvPr>
        </p:nvSpPr>
        <p:spPr>
          <a:xfrm>
            <a:off x="10210459" y="4073460"/>
            <a:ext cx="8704013" cy="5371941"/>
          </a:xfrm>
          <a:prstGeom prst="rect">
            <a:avLst/>
          </a:prstGeom>
          <a:noFill/>
          <a:ln>
            <a:noFill/>
          </a:ln>
        </p:spPr>
        <p:txBody>
          <a:bodyPr spcFirstLastPara="1" wrap="square" lIns="91425" tIns="45700" rIns="91425" bIns="45700" anchor="t" anchorCtr="0">
            <a:noAutofit/>
          </a:bodyPr>
          <a:lstStyle>
            <a:lvl1pPr marL="753969" lvl="0" indent="-565476" algn="l">
              <a:lnSpc>
                <a:spcPct val="90000"/>
              </a:lnSpc>
              <a:spcBef>
                <a:spcPts val="1649"/>
              </a:spcBef>
              <a:spcAft>
                <a:spcPts val="0"/>
              </a:spcAft>
              <a:buClr>
                <a:schemeClr val="dk1"/>
              </a:buClr>
              <a:buSzPts val="1800"/>
              <a:buChar char="•"/>
              <a:defRPr/>
            </a:lvl1pPr>
            <a:lvl2pPr marL="1507937" lvl="1" indent="-565476" algn="l">
              <a:lnSpc>
                <a:spcPct val="90000"/>
              </a:lnSpc>
              <a:spcBef>
                <a:spcPts val="825"/>
              </a:spcBef>
              <a:spcAft>
                <a:spcPts val="0"/>
              </a:spcAft>
              <a:buClr>
                <a:schemeClr val="dk1"/>
              </a:buClr>
              <a:buSzPts val="1800"/>
              <a:buChar char="•"/>
              <a:defRPr/>
            </a:lvl2pPr>
            <a:lvl3pPr marL="2261906" lvl="2" indent="-565476" algn="l">
              <a:lnSpc>
                <a:spcPct val="90000"/>
              </a:lnSpc>
              <a:spcBef>
                <a:spcPts val="825"/>
              </a:spcBef>
              <a:spcAft>
                <a:spcPts val="0"/>
              </a:spcAft>
              <a:buClr>
                <a:schemeClr val="dk1"/>
              </a:buClr>
              <a:buSzPts val="1800"/>
              <a:buChar char="•"/>
              <a:defRPr/>
            </a:lvl3pPr>
            <a:lvl4pPr marL="3015874" lvl="3" indent="-565476" algn="l">
              <a:lnSpc>
                <a:spcPct val="90000"/>
              </a:lnSpc>
              <a:spcBef>
                <a:spcPts val="825"/>
              </a:spcBef>
              <a:spcAft>
                <a:spcPts val="0"/>
              </a:spcAft>
              <a:buClr>
                <a:schemeClr val="dk1"/>
              </a:buClr>
              <a:buSzPts val="1800"/>
              <a:buChar char="•"/>
              <a:defRPr/>
            </a:lvl4pPr>
            <a:lvl5pPr marL="3769843" lvl="4" indent="-565476" algn="l">
              <a:lnSpc>
                <a:spcPct val="90000"/>
              </a:lnSpc>
              <a:spcBef>
                <a:spcPts val="825"/>
              </a:spcBef>
              <a:spcAft>
                <a:spcPts val="0"/>
              </a:spcAft>
              <a:buClr>
                <a:schemeClr val="dk1"/>
              </a:buClr>
              <a:buSzPts val="1800"/>
              <a:buChar char="•"/>
              <a:defRPr/>
            </a:lvl5pPr>
            <a:lvl6pPr marL="4523811" lvl="5" indent="-565476" algn="l">
              <a:lnSpc>
                <a:spcPct val="90000"/>
              </a:lnSpc>
              <a:spcBef>
                <a:spcPts val="825"/>
              </a:spcBef>
              <a:spcAft>
                <a:spcPts val="0"/>
              </a:spcAft>
              <a:buClr>
                <a:schemeClr val="dk1"/>
              </a:buClr>
              <a:buSzPts val="1800"/>
              <a:buChar char="•"/>
              <a:defRPr/>
            </a:lvl6pPr>
            <a:lvl7pPr marL="5277780" lvl="6" indent="-565476" algn="l">
              <a:lnSpc>
                <a:spcPct val="90000"/>
              </a:lnSpc>
              <a:spcBef>
                <a:spcPts val="825"/>
              </a:spcBef>
              <a:spcAft>
                <a:spcPts val="0"/>
              </a:spcAft>
              <a:buClr>
                <a:schemeClr val="dk1"/>
              </a:buClr>
              <a:buSzPts val="1800"/>
              <a:buChar char="•"/>
              <a:defRPr/>
            </a:lvl7pPr>
            <a:lvl8pPr marL="6031748" lvl="7" indent="-565476" algn="l">
              <a:lnSpc>
                <a:spcPct val="90000"/>
              </a:lnSpc>
              <a:spcBef>
                <a:spcPts val="825"/>
              </a:spcBef>
              <a:spcAft>
                <a:spcPts val="0"/>
              </a:spcAft>
              <a:buClr>
                <a:schemeClr val="dk1"/>
              </a:buClr>
              <a:buSzPts val="1800"/>
              <a:buChar char="•"/>
              <a:defRPr/>
            </a:lvl8pPr>
            <a:lvl9pPr marL="6785717" lvl="8" indent="-565476" algn="l">
              <a:lnSpc>
                <a:spcPct val="90000"/>
              </a:lnSpc>
              <a:spcBef>
                <a:spcPts val="825"/>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1" i="0">
                <a:solidFill>
                  <a:schemeClr val="bg1"/>
                </a:solidFill>
                <a:latin typeface="Architype Bold"/>
                <a:cs typeface="Architype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2"/>
          <p:cNvSpPr txBox="1">
            <a:spLocks noGrp="1"/>
          </p:cNvSpPr>
          <p:nvPr>
            <p:ph type="ctrTitle"/>
          </p:nvPr>
        </p:nvSpPr>
        <p:spPr>
          <a:xfrm>
            <a:off x="2513013" y="1850860"/>
            <a:ext cx="15078075" cy="393732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89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2"/>
          <p:cNvSpPr txBox="1">
            <a:spLocks noGrp="1"/>
          </p:cNvSpPr>
          <p:nvPr>
            <p:ph type="subTitle" idx="1"/>
          </p:nvPr>
        </p:nvSpPr>
        <p:spPr>
          <a:xfrm>
            <a:off x="2513013" y="5940028"/>
            <a:ext cx="15078075" cy="273047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649"/>
              </a:spcBef>
              <a:spcAft>
                <a:spcPts val="0"/>
              </a:spcAft>
              <a:buClr>
                <a:schemeClr val="dk1"/>
              </a:buClr>
              <a:buSzPts val="2400"/>
              <a:buNone/>
              <a:defRPr sz="3958"/>
            </a:lvl1pPr>
            <a:lvl2pPr lvl="1" algn="ctr">
              <a:lnSpc>
                <a:spcPct val="90000"/>
              </a:lnSpc>
              <a:spcBef>
                <a:spcPts val="824"/>
              </a:spcBef>
              <a:spcAft>
                <a:spcPts val="0"/>
              </a:spcAft>
              <a:buClr>
                <a:schemeClr val="dk1"/>
              </a:buClr>
              <a:buSzPts val="2000"/>
              <a:buNone/>
              <a:defRPr sz="3298"/>
            </a:lvl2pPr>
            <a:lvl3pPr lvl="2" algn="ctr">
              <a:lnSpc>
                <a:spcPct val="90000"/>
              </a:lnSpc>
              <a:spcBef>
                <a:spcPts val="824"/>
              </a:spcBef>
              <a:spcAft>
                <a:spcPts val="0"/>
              </a:spcAft>
              <a:buClr>
                <a:schemeClr val="dk1"/>
              </a:buClr>
              <a:buSzPts val="1800"/>
              <a:buNone/>
              <a:defRPr sz="2968"/>
            </a:lvl3pPr>
            <a:lvl4pPr lvl="3" algn="ctr">
              <a:lnSpc>
                <a:spcPct val="90000"/>
              </a:lnSpc>
              <a:spcBef>
                <a:spcPts val="824"/>
              </a:spcBef>
              <a:spcAft>
                <a:spcPts val="0"/>
              </a:spcAft>
              <a:buClr>
                <a:schemeClr val="dk1"/>
              </a:buClr>
              <a:buSzPts val="1600"/>
              <a:buNone/>
              <a:defRPr sz="2638"/>
            </a:lvl4pPr>
            <a:lvl5pPr lvl="4" algn="ctr">
              <a:lnSpc>
                <a:spcPct val="90000"/>
              </a:lnSpc>
              <a:spcBef>
                <a:spcPts val="824"/>
              </a:spcBef>
              <a:spcAft>
                <a:spcPts val="0"/>
              </a:spcAft>
              <a:buClr>
                <a:schemeClr val="dk1"/>
              </a:buClr>
              <a:buSzPts val="1600"/>
              <a:buNone/>
              <a:defRPr sz="2638"/>
            </a:lvl5pPr>
            <a:lvl6pPr lvl="5" algn="ctr">
              <a:lnSpc>
                <a:spcPct val="90000"/>
              </a:lnSpc>
              <a:spcBef>
                <a:spcPts val="824"/>
              </a:spcBef>
              <a:spcAft>
                <a:spcPts val="0"/>
              </a:spcAft>
              <a:buClr>
                <a:schemeClr val="dk1"/>
              </a:buClr>
              <a:buSzPts val="1600"/>
              <a:buNone/>
              <a:defRPr sz="2638"/>
            </a:lvl6pPr>
            <a:lvl7pPr lvl="6" algn="ctr">
              <a:lnSpc>
                <a:spcPct val="90000"/>
              </a:lnSpc>
              <a:spcBef>
                <a:spcPts val="824"/>
              </a:spcBef>
              <a:spcAft>
                <a:spcPts val="0"/>
              </a:spcAft>
              <a:buClr>
                <a:schemeClr val="dk1"/>
              </a:buClr>
              <a:buSzPts val="1600"/>
              <a:buNone/>
              <a:defRPr sz="2638"/>
            </a:lvl7pPr>
            <a:lvl8pPr lvl="7" algn="ctr">
              <a:lnSpc>
                <a:spcPct val="90000"/>
              </a:lnSpc>
              <a:spcBef>
                <a:spcPts val="824"/>
              </a:spcBef>
              <a:spcAft>
                <a:spcPts val="0"/>
              </a:spcAft>
              <a:buClr>
                <a:schemeClr val="dk1"/>
              </a:buClr>
              <a:buSzPts val="1600"/>
              <a:buNone/>
              <a:defRPr sz="2638"/>
            </a:lvl8pPr>
            <a:lvl9pPr lvl="8" algn="ctr">
              <a:lnSpc>
                <a:spcPct val="90000"/>
              </a:lnSpc>
              <a:spcBef>
                <a:spcPts val="824"/>
              </a:spcBef>
              <a:spcAft>
                <a:spcPts val="0"/>
              </a:spcAft>
              <a:buClr>
                <a:schemeClr val="dk1"/>
              </a:buClr>
              <a:buSzPts val="1600"/>
              <a:buNone/>
              <a:defRPr sz="2638"/>
            </a:lvl9pPr>
          </a:lstStyle>
          <a:p>
            <a:endParaRPr/>
          </a:p>
        </p:txBody>
      </p:sp>
      <p:sp>
        <p:nvSpPr>
          <p:cNvPr id="18" name="Google Shape;18;p42"/>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42"/>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42"/>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3"/>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3"/>
          <p:cNvSpPr txBox="1">
            <a:spLocks noGrp="1"/>
          </p:cNvSpPr>
          <p:nvPr>
            <p:ph type="body" idx="1"/>
          </p:nvPr>
        </p:nvSpPr>
        <p:spPr>
          <a:xfrm>
            <a:off x="1382157" y="3010591"/>
            <a:ext cx="17339786" cy="7175679"/>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49"/>
              </a:spcBef>
              <a:spcAft>
                <a:spcPts val="0"/>
              </a:spcAft>
              <a:buClr>
                <a:schemeClr val="dk1"/>
              </a:buClr>
              <a:buSzPts val="1800"/>
              <a:buChar char="•"/>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24" name="Google Shape;24;p43"/>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43"/>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43"/>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1371686" y="2819485"/>
            <a:ext cx="17339786" cy="47043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89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4"/>
          <p:cNvSpPr txBox="1">
            <a:spLocks noGrp="1"/>
          </p:cNvSpPr>
          <p:nvPr>
            <p:ph type="body" idx="1"/>
          </p:nvPr>
        </p:nvSpPr>
        <p:spPr>
          <a:xfrm>
            <a:off x="1371686" y="7568366"/>
            <a:ext cx="17339786" cy="2473919"/>
          </a:xfrm>
          <a:prstGeom prst="rect">
            <a:avLst/>
          </a:prstGeom>
          <a:noFill/>
          <a:ln>
            <a:noFill/>
          </a:ln>
        </p:spPr>
        <p:txBody>
          <a:bodyPr spcFirstLastPara="1" wrap="square" lIns="91425" tIns="45700" rIns="91425" bIns="45700" anchor="t" anchorCtr="0">
            <a:normAutofit/>
          </a:bodyPr>
          <a:lstStyle>
            <a:lvl1pPr marL="753923" lvl="0" indent="-376961" algn="l">
              <a:lnSpc>
                <a:spcPct val="90000"/>
              </a:lnSpc>
              <a:spcBef>
                <a:spcPts val="1649"/>
              </a:spcBef>
              <a:spcAft>
                <a:spcPts val="0"/>
              </a:spcAft>
              <a:buClr>
                <a:srgbClr val="888888"/>
              </a:buClr>
              <a:buSzPts val="2400"/>
              <a:buNone/>
              <a:defRPr sz="3958">
                <a:solidFill>
                  <a:srgbClr val="888888"/>
                </a:solidFill>
              </a:defRPr>
            </a:lvl1pPr>
            <a:lvl2pPr marL="1507846" lvl="1" indent="-376961" algn="l">
              <a:lnSpc>
                <a:spcPct val="90000"/>
              </a:lnSpc>
              <a:spcBef>
                <a:spcPts val="824"/>
              </a:spcBef>
              <a:spcAft>
                <a:spcPts val="0"/>
              </a:spcAft>
              <a:buClr>
                <a:srgbClr val="888888"/>
              </a:buClr>
              <a:buSzPts val="2000"/>
              <a:buNone/>
              <a:defRPr sz="3298">
                <a:solidFill>
                  <a:srgbClr val="888888"/>
                </a:solidFill>
              </a:defRPr>
            </a:lvl2pPr>
            <a:lvl3pPr marL="2261768" lvl="2" indent="-376961" algn="l">
              <a:lnSpc>
                <a:spcPct val="90000"/>
              </a:lnSpc>
              <a:spcBef>
                <a:spcPts val="824"/>
              </a:spcBef>
              <a:spcAft>
                <a:spcPts val="0"/>
              </a:spcAft>
              <a:buClr>
                <a:srgbClr val="888888"/>
              </a:buClr>
              <a:buSzPts val="1800"/>
              <a:buNone/>
              <a:defRPr sz="2968">
                <a:solidFill>
                  <a:srgbClr val="888888"/>
                </a:solidFill>
              </a:defRPr>
            </a:lvl3pPr>
            <a:lvl4pPr marL="3015691" lvl="3" indent="-376961" algn="l">
              <a:lnSpc>
                <a:spcPct val="90000"/>
              </a:lnSpc>
              <a:spcBef>
                <a:spcPts val="824"/>
              </a:spcBef>
              <a:spcAft>
                <a:spcPts val="0"/>
              </a:spcAft>
              <a:buClr>
                <a:srgbClr val="888888"/>
              </a:buClr>
              <a:buSzPts val="1600"/>
              <a:buNone/>
              <a:defRPr sz="2638">
                <a:solidFill>
                  <a:srgbClr val="888888"/>
                </a:solidFill>
              </a:defRPr>
            </a:lvl4pPr>
            <a:lvl5pPr marL="3769614" lvl="4" indent="-376961" algn="l">
              <a:lnSpc>
                <a:spcPct val="90000"/>
              </a:lnSpc>
              <a:spcBef>
                <a:spcPts val="824"/>
              </a:spcBef>
              <a:spcAft>
                <a:spcPts val="0"/>
              </a:spcAft>
              <a:buClr>
                <a:srgbClr val="888888"/>
              </a:buClr>
              <a:buSzPts val="1600"/>
              <a:buNone/>
              <a:defRPr sz="2638">
                <a:solidFill>
                  <a:srgbClr val="888888"/>
                </a:solidFill>
              </a:defRPr>
            </a:lvl5pPr>
            <a:lvl6pPr marL="4523537" lvl="5" indent="-376961" algn="l">
              <a:lnSpc>
                <a:spcPct val="90000"/>
              </a:lnSpc>
              <a:spcBef>
                <a:spcPts val="824"/>
              </a:spcBef>
              <a:spcAft>
                <a:spcPts val="0"/>
              </a:spcAft>
              <a:buClr>
                <a:srgbClr val="888888"/>
              </a:buClr>
              <a:buSzPts val="1600"/>
              <a:buNone/>
              <a:defRPr sz="2638">
                <a:solidFill>
                  <a:srgbClr val="888888"/>
                </a:solidFill>
              </a:defRPr>
            </a:lvl6pPr>
            <a:lvl7pPr marL="5277460" lvl="6" indent="-376961" algn="l">
              <a:lnSpc>
                <a:spcPct val="90000"/>
              </a:lnSpc>
              <a:spcBef>
                <a:spcPts val="824"/>
              </a:spcBef>
              <a:spcAft>
                <a:spcPts val="0"/>
              </a:spcAft>
              <a:buClr>
                <a:srgbClr val="888888"/>
              </a:buClr>
              <a:buSzPts val="1600"/>
              <a:buNone/>
              <a:defRPr sz="2638">
                <a:solidFill>
                  <a:srgbClr val="888888"/>
                </a:solidFill>
              </a:defRPr>
            </a:lvl7pPr>
            <a:lvl8pPr marL="6031382" lvl="7" indent="-376961" algn="l">
              <a:lnSpc>
                <a:spcPct val="90000"/>
              </a:lnSpc>
              <a:spcBef>
                <a:spcPts val="824"/>
              </a:spcBef>
              <a:spcAft>
                <a:spcPts val="0"/>
              </a:spcAft>
              <a:buClr>
                <a:srgbClr val="888888"/>
              </a:buClr>
              <a:buSzPts val="1600"/>
              <a:buNone/>
              <a:defRPr sz="2638">
                <a:solidFill>
                  <a:srgbClr val="888888"/>
                </a:solidFill>
              </a:defRPr>
            </a:lvl8pPr>
            <a:lvl9pPr marL="6785305" lvl="8" indent="-376961" algn="l">
              <a:lnSpc>
                <a:spcPct val="90000"/>
              </a:lnSpc>
              <a:spcBef>
                <a:spcPts val="824"/>
              </a:spcBef>
              <a:spcAft>
                <a:spcPts val="0"/>
              </a:spcAft>
              <a:buClr>
                <a:srgbClr val="888888"/>
              </a:buClr>
              <a:buSzPts val="1600"/>
              <a:buNone/>
              <a:defRPr sz="2638">
                <a:solidFill>
                  <a:srgbClr val="888888"/>
                </a:solidFill>
              </a:defRPr>
            </a:lvl9pPr>
          </a:lstStyle>
          <a:p>
            <a:endParaRPr/>
          </a:p>
        </p:txBody>
      </p:sp>
      <p:sp>
        <p:nvSpPr>
          <p:cNvPr id="30" name="Google Shape;30;p44"/>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 name="Google Shape;31;p44"/>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44"/>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5"/>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5"/>
          <p:cNvSpPr txBox="1">
            <a:spLocks noGrp="1"/>
          </p:cNvSpPr>
          <p:nvPr>
            <p:ph type="body" idx="1"/>
          </p:nvPr>
        </p:nvSpPr>
        <p:spPr>
          <a:xfrm>
            <a:off x="1382157" y="3010591"/>
            <a:ext cx="8544243" cy="7175679"/>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49"/>
              </a:spcBef>
              <a:spcAft>
                <a:spcPts val="0"/>
              </a:spcAft>
              <a:buClr>
                <a:schemeClr val="dk1"/>
              </a:buClr>
              <a:buSzPts val="1800"/>
              <a:buChar char="•"/>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6" name="Google Shape;36;p45"/>
          <p:cNvSpPr txBox="1">
            <a:spLocks noGrp="1"/>
          </p:cNvSpPr>
          <p:nvPr>
            <p:ph type="body" idx="2"/>
          </p:nvPr>
        </p:nvSpPr>
        <p:spPr>
          <a:xfrm>
            <a:off x="10177700" y="3010591"/>
            <a:ext cx="8544243" cy="7175679"/>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49"/>
              </a:spcBef>
              <a:spcAft>
                <a:spcPts val="0"/>
              </a:spcAft>
              <a:buClr>
                <a:schemeClr val="dk1"/>
              </a:buClr>
              <a:buSzPts val="1800"/>
              <a:buChar char="•"/>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37" name="Google Shape;37;p45"/>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45"/>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9" name="Google Shape;39;p45"/>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6"/>
          <p:cNvSpPr txBox="1">
            <a:spLocks noGrp="1"/>
          </p:cNvSpPr>
          <p:nvPr>
            <p:ph type="title"/>
          </p:nvPr>
        </p:nvSpPr>
        <p:spPr>
          <a:xfrm>
            <a:off x="1384776" y="602119"/>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6"/>
          <p:cNvSpPr txBox="1">
            <a:spLocks noGrp="1"/>
          </p:cNvSpPr>
          <p:nvPr>
            <p:ph type="body" idx="1"/>
          </p:nvPr>
        </p:nvSpPr>
        <p:spPr>
          <a:xfrm>
            <a:off x="1384776" y="2772362"/>
            <a:ext cx="8504976" cy="1358692"/>
          </a:xfrm>
          <a:prstGeom prst="rect">
            <a:avLst/>
          </a:prstGeom>
          <a:noFill/>
          <a:ln>
            <a:noFill/>
          </a:ln>
        </p:spPr>
        <p:txBody>
          <a:bodyPr spcFirstLastPara="1" wrap="square" lIns="91425" tIns="45700" rIns="91425" bIns="45700" anchor="b" anchorCtr="0">
            <a:normAutofit/>
          </a:bodyPr>
          <a:lstStyle>
            <a:lvl1pPr marL="753923" lvl="0" indent="-376961" algn="l">
              <a:lnSpc>
                <a:spcPct val="90000"/>
              </a:lnSpc>
              <a:spcBef>
                <a:spcPts val="1649"/>
              </a:spcBef>
              <a:spcAft>
                <a:spcPts val="0"/>
              </a:spcAft>
              <a:buClr>
                <a:schemeClr val="dk1"/>
              </a:buClr>
              <a:buSzPts val="2400"/>
              <a:buNone/>
              <a:defRPr sz="3958" b="1"/>
            </a:lvl1pPr>
            <a:lvl2pPr marL="1507846" lvl="1" indent="-376961" algn="l">
              <a:lnSpc>
                <a:spcPct val="90000"/>
              </a:lnSpc>
              <a:spcBef>
                <a:spcPts val="824"/>
              </a:spcBef>
              <a:spcAft>
                <a:spcPts val="0"/>
              </a:spcAft>
              <a:buClr>
                <a:schemeClr val="dk1"/>
              </a:buClr>
              <a:buSzPts val="2000"/>
              <a:buNone/>
              <a:defRPr sz="3298" b="1"/>
            </a:lvl2pPr>
            <a:lvl3pPr marL="2261768" lvl="2" indent="-376961" algn="l">
              <a:lnSpc>
                <a:spcPct val="90000"/>
              </a:lnSpc>
              <a:spcBef>
                <a:spcPts val="824"/>
              </a:spcBef>
              <a:spcAft>
                <a:spcPts val="0"/>
              </a:spcAft>
              <a:buClr>
                <a:schemeClr val="dk1"/>
              </a:buClr>
              <a:buSzPts val="1800"/>
              <a:buNone/>
              <a:defRPr sz="2968" b="1"/>
            </a:lvl3pPr>
            <a:lvl4pPr marL="3015691" lvl="3" indent="-376961" algn="l">
              <a:lnSpc>
                <a:spcPct val="90000"/>
              </a:lnSpc>
              <a:spcBef>
                <a:spcPts val="824"/>
              </a:spcBef>
              <a:spcAft>
                <a:spcPts val="0"/>
              </a:spcAft>
              <a:buClr>
                <a:schemeClr val="dk1"/>
              </a:buClr>
              <a:buSzPts val="1600"/>
              <a:buNone/>
              <a:defRPr sz="2638" b="1"/>
            </a:lvl4pPr>
            <a:lvl5pPr marL="3769614" lvl="4" indent="-376961" algn="l">
              <a:lnSpc>
                <a:spcPct val="90000"/>
              </a:lnSpc>
              <a:spcBef>
                <a:spcPts val="824"/>
              </a:spcBef>
              <a:spcAft>
                <a:spcPts val="0"/>
              </a:spcAft>
              <a:buClr>
                <a:schemeClr val="dk1"/>
              </a:buClr>
              <a:buSzPts val="1600"/>
              <a:buNone/>
              <a:defRPr sz="2638" b="1"/>
            </a:lvl5pPr>
            <a:lvl6pPr marL="4523537" lvl="5" indent="-376961" algn="l">
              <a:lnSpc>
                <a:spcPct val="90000"/>
              </a:lnSpc>
              <a:spcBef>
                <a:spcPts val="824"/>
              </a:spcBef>
              <a:spcAft>
                <a:spcPts val="0"/>
              </a:spcAft>
              <a:buClr>
                <a:schemeClr val="dk1"/>
              </a:buClr>
              <a:buSzPts val="1600"/>
              <a:buNone/>
              <a:defRPr sz="2638" b="1"/>
            </a:lvl6pPr>
            <a:lvl7pPr marL="5277460" lvl="6" indent="-376961" algn="l">
              <a:lnSpc>
                <a:spcPct val="90000"/>
              </a:lnSpc>
              <a:spcBef>
                <a:spcPts val="824"/>
              </a:spcBef>
              <a:spcAft>
                <a:spcPts val="0"/>
              </a:spcAft>
              <a:buClr>
                <a:schemeClr val="dk1"/>
              </a:buClr>
              <a:buSzPts val="1600"/>
              <a:buNone/>
              <a:defRPr sz="2638" b="1"/>
            </a:lvl7pPr>
            <a:lvl8pPr marL="6031382" lvl="7" indent="-376961" algn="l">
              <a:lnSpc>
                <a:spcPct val="90000"/>
              </a:lnSpc>
              <a:spcBef>
                <a:spcPts val="824"/>
              </a:spcBef>
              <a:spcAft>
                <a:spcPts val="0"/>
              </a:spcAft>
              <a:buClr>
                <a:schemeClr val="dk1"/>
              </a:buClr>
              <a:buSzPts val="1600"/>
              <a:buNone/>
              <a:defRPr sz="2638" b="1"/>
            </a:lvl8pPr>
            <a:lvl9pPr marL="6785305" lvl="8" indent="-376961" algn="l">
              <a:lnSpc>
                <a:spcPct val="90000"/>
              </a:lnSpc>
              <a:spcBef>
                <a:spcPts val="824"/>
              </a:spcBef>
              <a:spcAft>
                <a:spcPts val="0"/>
              </a:spcAft>
              <a:buClr>
                <a:schemeClr val="dk1"/>
              </a:buClr>
              <a:buSzPts val="1600"/>
              <a:buNone/>
              <a:defRPr sz="2638" b="1"/>
            </a:lvl9pPr>
          </a:lstStyle>
          <a:p>
            <a:endParaRPr/>
          </a:p>
        </p:txBody>
      </p:sp>
      <p:sp>
        <p:nvSpPr>
          <p:cNvPr id="43" name="Google Shape;43;p46"/>
          <p:cNvSpPr txBox="1">
            <a:spLocks noGrp="1"/>
          </p:cNvSpPr>
          <p:nvPr>
            <p:ph type="body" idx="2"/>
          </p:nvPr>
        </p:nvSpPr>
        <p:spPr>
          <a:xfrm>
            <a:off x="1384776" y="4131054"/>
            <a:ext cx="8504976" cy="6076159"/>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49"/>
              </a:spcBef>
              <a:spcAft>
                <a:spcPts val="0"/>
              </a:spcAft>
              <a:buClr>
                <a:schemeClr val="dk1"/>
              </a:buClr>
              <a:buSzPts val="1800"/>
              <a:buChar char="•"/>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4" name="Google Shape;44;p46"/>
          <p:cNvSpPr txBox="1">
            <a:spLocks noGrp="1"/>
          </p:cNvSpPr>
          <p:nvPr>
            <p:ph type="body" idx="3"/>
          </p:nvPr>
        </p:nvSpPr>
        <p:spPr>
          <a:xfrm>
            <a:off x="10177701" y="2772362"/>
            <a:ext cx="8546861" cy="1358692"/>
          </a:xfrm>
          <a:prstGeom prst="rect">
            <a:avLst/>
          </a:prstGeom>
          <a:noFill/>
          <a:ln>
            <a:noFill/>
          </a:ln>
        </p:spPr>
        <p:txBody>
          <a:bodyPr spcFirstLastPara="1" wrap="square" lIns="91425" tIns="45700" rIns="91425" bIns="45700" anchor="b" anchorCtr="0">
            <a:normAutofit/>
          </a:bodyPr>
          <a:lstStyle>
            <a:lvl1pPr marL="753923" lvl="0" indent="-376961" algn="l">
              <a:lnSpc>
                <a:spcPct val="90000"/>
              </a:lnSpc>
              <a:spcBef>
                <a:spcPts val="1649"/>
              </a:spcBef>
              <a:spcAft>
                <a:spcPts val="0"/>
              </a:spcAft>
              <a:buClr>
                <a:schemeClr val="dk1"/>
              </a:buClr>
              <a:buSzPts val="2400"/>
              <a:buNone/>
              <a:defRPr sz="3958" b="1"/>
            </a:lvl1pPr>
            <a:lvl2pPr marL="1507846" lvl="1" indent="-376961" algn="l">
              <a:lnSpc>
                <a:spcPct val="90000"/>
              </a:lnSpc>
              <a:spcBef>
                <a:spcPts val="824"/>
              </a:spcBef>
              <a:spcAft>
                <a:spcPts val="0"/>
              </a:spcAft>
              <a:buClr>
                <a:schemeClr val="dk1"/>
              </a:buClr>
              <a:buSzPts val="2000"/>
              <a:buNone/>
              <a:defRPr sz="3298" b="1"/>
            </a:lvl2pPr>
            <a:lvl3pPr marL="2261768" lvl="2" indent="-376961" algn="l">
              <a:lnSpc>
                <a:spcPct val="90000"/>
              </a:lnSpc>
              <a:spcBef>
                <a:spcPts val="824"/>
              </a:spcBef>
              <a:spcAft>
                <a:spcPts val="0"/>
              </a:spcAft>
              <a:buClr>
                <a:schemeClr val="dk1"/>
              </a:buClr>
              <a:buSzPts val="1800"/>
              <a:buNone/>
              <a:defRPr sz="2968" b="1"/>
            </a:lvl3pPr>
            <a:lvl4pPr marL="3015691" lvl="3" indent="-376961" algn="l">
              <a:lnSpc>
                <a:spcPct val="90000"/>
              </a:lnSpc>
              <a:spcBef>
                <a:spcPts val="824"/>
              </a:spcBef>
              <a:spcAft>
                <a:spcPts val="0"/>
              </a:spcAft>
              <a:buClr>
                <a:schemeClr val="dk1"/>
              </a:buClr>
              <a:buSzPts val="1600"/>
              <a:buNone/>
              <a:defRPr sz="2638" b="1"/>
            </a:lvl4pPr>
            <a:lvl5pPr marL="3769614" lvl="4" indent="-376961" algn="l">
              <a:lnSpc>
                <a:spcPct val="90000"/>
              </a:lnSpc>
              <a:spcBef>
                <a:spcPts val="824"/>
              </a:spcBef>
              <a:spcAft>
                <a:spcPts val="0"/>
              </a:spcAft>
              <a:buClr>
                <a:schemeClr val="dk1"/>
              </a:buClr>
              <a:buSzPts val="1600"/>
              <a:buNone/>
              <a:defRPr sz="2638" b="1"/>
            </a:lvl5pPr>
            <a:lvl6pPr marL="4523537" lvl="5" indent="-376961" algn="l">
              <a:lnSpc>
                <a:spcPct val="90000"/>
              </a:lnSpc>
              <a:spcBef>
                <a:spcPts val="824"/>
              </a:spcBef>
              <a:spcAft>
                <a:spcPts val="0"/>
              </a:spcAft>
              <a:buClr>
                <a:schemeClr val="dk1"/>
              </a:buClr>
              <a:buSzPts val="1600"/>
              <a:buNone/>
              <a:defRPr sz="2638" b="1"/>
            </a:lvl6pPr>
            <a:lvl7pPr marL="5277460" lvl="6" indent="-376961" algn="l">
              <a:lnSpc>
                <a:spcPct val="90000"/>
              </a:lnSpc>
              <a:spcBef>
                <a:spcPts val="824"/>
              </a:spcBef>
              <a:spcAft>
                <a:spcPts val="0"/>
              </a:spcAft>
              <a:buClr>
                <a:schemeClr val="dk1"/>
              </a:buClr>
              <a:buSzPts val="1600"/>
              <a:buNone/>
              <a:defRPr sz="2638" b="1"/>
            </a:lvl7pPr>
            <a:lvl8pPr marL="6031382" lvl="7" indent="-376961" algn="l">
              <a:lnSpc>
                <a:spcPct val="90000"/>
              </a:lnSpc>
              <a:spcBef>
                <a:spcPts val="824"/>
              </a:spcBef>
              <a:spcAft>
                <a:spcPts val="0"/>
              </a:spcAft>
              <a:buClr>
                <a:schemeClr val="dk1"/>
              </a:buClr>
              <a:buSzPts val="1600"/>
              <a:buNone/>
              <a:defRPr sz="2638" b="1"/>
            </a:lvl8pPr>
            <a:lvl9pPr marL="6785305" lvl="8" indent="-376961" algn="l">
              <a:lnSpc>
                <a:spcPct val="90000"/>
              </a:lnSpc>
              <a:spcBef>
                <a:spcPts val="824"/>
              </a:spcBef>
              <a:spcAft>
                <a:spcPts val="0"/>
              </a:spcAft>
              <a:buClr>
                <a:schemeClr val="dk1"/>
              </a:buClr>
              <a:buSzPts val="1600"/>
              <a:buNone/>
              <a:defRPr sz="2638" b="1"/>
            </a:lvl9pPr>
          </a:lstStyle>
          <a:p>
            <a:endParaRPr/>
          </a:p>
        </p:txBody>
      </p:sp>
      <p:sp>
        <p:nvSpPr>
          <p:cNvPr id="45" name="Google Shape;45;p46"/>
          <p:cNvSpPr txBox="1">
            <a:spLocks noGrp="1"/>
          </p:cNvSpPr>
          <p:nvPr>
            <p:ph type="body" idx="4"/>
          </p:nvPr>
        </p:nvSpPr>
        <p:spPr>
          <a:xfrm>
            <a:off x="10177701" y="4131054"/>
            <a:ext cx="8546861" cy="6076159"/>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49"/>
              </a:spcBef>
              <a:spcAft>
                <a:spcPts val="0"/>
              </a:spcAft>
              <a:buClr>
                <a:schemeClr val="dk1"/>
              </a:buClr>
              <a:buSzPts val="1800"/>
              <a:buChar char="•"/>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46" name="Google Shape;46;p46"/>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46"/>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46"/>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7"/>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7"/>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47"/>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47"/>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8"/>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48"/>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48"/>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1384776" y="753957"/>
            <a:ext cx="6484095" cy="26388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527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8546861" y="1628338"/>
            <a:ext cx="10177701" cy="8036969"/>
          </a:xfrm>
          <a:prstGeom prst="rect">
            <a:avLst/>
          </a:prstGeom>
          <a:noFill/>
          <a:ln>
            <a:noFill/>
          </a:ln>
        </p:spPr>
        <p:txBody>
          <a:bodyPr spcFirstLastPara="1" wrap="square" lIns="91425" tIns="45700" rIns="91425" bIns="45700" anchor="t" anchorCtr="0">
            <a:normAutofit/>
          </a:bodyPr>
          <a:lstStyle>
            <a:lvl1pPr marL="753923" lvl="0" indent="-712038" algn="l">
              <a:lnSpc>
                <a:spcPct val="90000"/>
              </a:lnSpc>
              <a:spcBef>
                <a:spcPts val="1649"/>
              </a:spcBef>
              <a:spcAft>
                <a:spcPts val="0"/>
              </a:spcAft>
              <a:buClr>
                <a:schemeClr val="dk1"/>
              </a:buClr>
              <a:buSzPts val="3200"/>
              <a:buChar char="•"/>
              <a:defRPr sz="5277"/>
            </a:lvl1pPr>
            <a:lvl2pPr marL="1507846" lvl="1" indent="-670154" algn="l">
              <a:lnSpc>
                <a:spcPct val="90000"/>
              </a:lnSpc>
              <a:spcBef>
                <a:spcPts val="824"/>
              </a:spcBef>
              <a:spcAft>
                <a:spcPts val="0"/>
              </a:spcAft>
              <a:buClr>
                <a:schemeClr val="dk1"/>
              </a:buClr>
              <a:buSzPts val="2800"/>
              <a:buChar char="•"/>
              <a:defRPr sz="4617"/>
            </a:lvl2pPr>
            <a:lvl3pPr marL="2261768" lvl="2" indent="-628269" algn="l">
              <a:lnSpc>
                <a:spcPct val="90000"/>
              </a:lnSpc>
              <a:spcBef>
                <a:spcPts val="824"/>
              </a:spcBef>
              <a:spcAft>
                <a:spcPts val="0"/>
              </a:spcAft>
              <a:buClr>
                <a:schemeClr val="dk1"/>
              </a:buClr>
              <a:buSzPts val="2400"/>
              <a:buChar char="•"/>
              <a:defRPr sz="3958"/>
            </a:lvl3pPr>
            <a:lvl4pPr marL="3015691" lvl="3" indent="-586384" algn="l">
              <a:lnSpc>
                <a:spcPct val="90000"/>
              </a:lnSpc>
              <a:spcBef>
                <a:spcPts val="824"/>
              </a:spcBef>
              <a:spcAft>
                <a:spcPts val="0"/>
              </a:spcAft>
              <a:buClr>
                <a:schemeClr val="dk1"/>
              </a:buClr>
              <a:buSzPts val="2000"/>
              <a:buChar char="•"/>
              <a:defRPr sz="3298"/>
            </a:lvl4pPr>
            <a:lvl5pPr marL="3769614" lvl="4" indent="-586384" algn="l">
              <a:lnSpc>
                <a:spcPct val="90000"/>
              </a:lnSpc>
              <a:spcBef>
                <a:spcPts val="824"/>
              </a:spcBef>
              <a:spcAft>
                <a:spcPts val="0"/>
              </a:spcAft>
              <a:buClr>
                <a:schemeClr val="dk1"/>
              </a:buClr>
              <a:buSzPts val="2000"/>
              <a:buChar char="•"/>
              <a:defRPr sz="3298"/>
            </a:lvl5pPr>
            <a:lvl6pPr marL="4523537" lvl="5" indent="-586384" algn="l">
              <a:lnSpc>
                <a:spcPct val="90000"/>
              </a:lnSpc>
              <a:spcBef>
                <a:spcPts val="824"/>
              </a:spcBef>
              <a:spcAft>
                <a:spcPts val="0"/>
              </a:spcAft>
              <a:buClr>
                <a:schemeClr val="dk1"/>
              </a:buClr>
              <a:buSzPts val="2000"/>
              <a:buChar char="•"/>
              <a:defRPr sz="3298"/>
            </a:lvl6pPr>
            <a:lvl7pPr marL="5277460" lvl="6" indent="-586384" algn="l">
              <a:lnSpc>
                <a:spcPct val="90000"/>
              </a:lnSpc>
              <a:spcBef>
                <a:spcPts val="824"/>
              </a:spcBef>
              <a:spcAft>
                <a:spcPts val="0"/>
              </a:spcAft>
              <a:buClr>
                <a:schemeClr val="dk1"/>
              </a:buClr>
              <a:buSzPts val="2000"/>
              <a:buChar char="•"/>
              <a:defRPr sz="3298"/>
            </a:lvl7pPr>
            <a:lvl8pPr marL="6031382" lvl="7" indent="-586384" algn="l">
              <a:lnSpc>
                <a:spcPct val="90000"/>
              </a:lnSpc>
              <a:spcBef>
                <a:spcPts val="824"/>
              </a:spcBef>
              <a:spcAft>
                <a:spcPts val="0"/>
              </a:spcAft>
              <a:buClr>
                <a:schemeClr val="dk1"/>
              </a:buClr>
              <a:buSzPts val="2000"/>
              <a:buChar char="•"/>
              <a:defRPr sz="3298"/>
            </a:lvl8pPr>
            <a:lvl9pPr marL="6785305" lvl="8" indent="-586384" algn="l">
              <a:lnSpc>
                <a:spcPct val="90000"/>
              </a:lnSpc>
              <a:spcBef>
                <a:spcPts val="824"/>
              </a:spcBef>
              <a:spcAft>
                <a:spcPts val="0"/>
              </a:spcAft>
              <a:buClr>
                <a:schemeClr val="dk1"/>
              </a:buClr>
              <a:buSzPts val="2000"/>
              <a:buChar char="•"/>
              <a:defRPr sz="3298"/>
            </a:lvl9pPr>
          </a:lstStyle>
          <a:p>
            <a:endParaRPr/>
          </a:p>
        </p:txBody>
      </p:sp>
      <p:sp>
        <p:nvSpPr>
          <p:cNvPr id="61" name="Google Shape;61;p49"/>
          <p:cNvSpPr txBox="1">
            <a:spLocks noGrp="1"/>
          </p:cNvSpPr>
          <p:nvPr>
            <p:ph type="body" idx="2"/>
          </p:nvPr>
        </p:nvSpPr>
        <p:spPr>
          <a:xfrm>
            <a:off x="1384776" y="3392805"/>
            <a:ext cx="6484095" cy="6285591"/>
          </a:xfrm>
          <a:prstGeom prst="rect">
            <a:avLst/>
          </a:prstGeom>
          <a:noFill/>
          <a:ln>
            <a:noFill/>
          </a:ln>
        </p:spPr>
        <p:txBody>
          <a:bodyPr spcFirstLastPara="1" wrap="square" lIns="91425" tIns="45700" rIns="91425" bIns="45700" anchor="t" anchorCtr="0">
            <a:normAutofit/>
          </a:bodyPr>
          <a:lstStyle>
            <a:lvl1pPr marL="753923" lvl="0" indent="-376961" algn="l">
              <a:lnSpc>
                <a:spcPct val="90000"/>
              </a:lnSpc>
              <a:spcBef>
                <a:spcPts val="1649"/>
              </a:spcBef>
              <a:spcAft>
                <a:spcPts val="0"/>
              </a:spcAft>
              <a:buClr>
                <a:schemeClr val="dk1"/>
              </a:buClr>
              <a:buSzPts val="1600"/>
              <a:buNone/>
              <a:defRPr sz="2638"/>
            </a:lvl1pPr>
            <a:lvl2pPr marL="1507846" lvl="1" indent="-376961" algn="l">
              <a:lnSpc>
                <a:spcPct val="90000"/>
              </a:lnSpc>
              <a:spcBef>
                <a:spcPts val="824"/>
              </a:spcBef>
              <a:spcAft>
                <a:spcPts val="0"/>
              </a:spcAft>
              <a:buClr>
                <a:schemeClr val="dk1"/>
              </a:buClr>
              <a:buSzPts val="1400"/>
              <a:buNone/>
              <a:defRPr sz="2309"/>
            </a:lvl2pPr>
            <a:lvl3pPr marL="2261768" lvl="2" indent="-376961" algn="l">
              <a:lnSpc>
                <a:spcPct val="90000"/>
              </a:lnSpc>
              <a:spcBef>
                <a:spcPts val="824"/>
              </a:spcBef>
              <a:spcAft>
                <a:spcPts val="0"/>
              </a:spcAft>
              <a:buClr>
                <a:schemeClr val="dk1"/>
              </a:buClr>
              <a:buSzPts val="1200"/>
              <a:buNone/>
              <a:defRPr sz="1979"/>
            </a:lvl3pPr>
            <a:lvl4pPr marL="3015691" lvl="3" indent="-376961" algn="l">
              <a:lnSpc>
                <a:spcPct val="90000"/>
              </a:lnSpc>
              <a:spcBef>
                <a:spcPts val="824"/>
              </a:spcBef>
              <a:spcAft>
                <a:spcPts val="0"/>
              </a:spcAft>
              <a:buClr>
                <a:schemeClr val="dk1"/>
              </a:buClr>
              <a:buSzPts val="1000"/>
              <a:buNone/>
              <a:defRPr sz="1649"/>
            </a:lvl4pPr>
            <a:lvl5pPr marL="3769614" lvl="4" indent="-376961" algn="l">
              <a:lnSpc>
                <a:spcPct val="90000"/>
              </a:lnSpc>
              <a:spcBef>
                <a:spcPts val="824"/>
              </a:spcBef>
              <a:spcAft>
                <a:spcPts val="0"/>
              </a:spcAft>
              <a:buClr>
                <a:schemeClr val="dk1"/>
              </a:buClr>
              <a:buSzPts val="1000"/>
              <a:buNone/>
              <a:defRPr sz="1649"/>
            </a:lvl5pPr>
            <a:lvl6pPr marL="4523537" lvl="5" indent="-376961" algn="l">
              <a:lnSpc>
                <a:spcPct val="90000"/>
              </a:lnSpc>
              <a:spcBef>
                <a:spcPts val="824"/>
              </a:spcBef>
              <a:spcAft>
                <a:spcPts val="0"/>
              </a:spcAft>
              <a:buClr>
                <a:schemeClr val="dk1"/>
              </a:buClr>
              <a:buSzPts val="1000"/>
              <a:buNone/>
              <a:defRPr sz="1649"/>
            </a:lvl6pPr>
            <a:lvl7pPr marL="5277460" lvl="6" indent="-376961" algn="l">
              <a:lnSpc>
                <a:spcPct val="90000"/>
              </a:lnSpc>
              <a:spcBef>
                <a:spcPts val="824"/>
              </a:spcBef>
              <a:spcAft>
                <a:spcPts val="0"/>
              </a:spcAft>
              <a:buClr>
                <a:schemeClr val="dk1"/>
              </a:buClr>
              <a:buSzPts val="1000"/>
              <a:buNone/>
              <a:defRPr sz="1649"/>
            </a:lvl7pPr>
            <a:lvl8pPr marL="6031382" lvl="7" indent="-376961" algn="l">
              <a:lnSpc>
                <a:spcPct val="90000"/>
              </a:lnSpc>
              <a:spcBef>
                <a:spcPts val="824"/>
              </a:spcBef>
              <a:spcAft>
                <a:spcPts val="0"/>
              </a:spcAft>
              <a:buClr>
                <a:schemeClr val="dk1"/>
              </a:buClr>
              <a:buSzPts val="1000"/>
              <a:buNone/>
              <a:defRPr sz="1649"/>
            </a:lvl8pPr>
            <a:lvl9pPr marL="6785305" lvl="8" indent="-376961" algn="l">
              <a:lnSpc>
                <a:spcPct val="90000"/>
              </a:lnSpc>
              <a:spcBef>
                <a:spcPts val="824"/>
              </a:spcBef>
              <a:spcAft>
                <a:spcPts val="0"/>
              </a:spcAft>
              <a:buClr>
                <a:schemeClr val="dk1"/>
              </a:buClr>
              <a:buSzPts val="1000"/>
              <a:buNone/>
              <a:defRPr sz="1649"/>
            </a:lvl9pPr>
          </a:lstStyle>
          <a:p>
            <a:endParaRPr/>
          </a:p>
        </p:txBody>
      </p:sp>
      <p:sp>
        <p:nvSpPr>
          <p:cNvPr id="62" name="Google Shape;62;p49"/>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49"/>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49"/>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1384776" y="753957"/>
            <a:ext cx="6484095" cy="26388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527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0"/>
          <p:cNvSpPr>
            <a:spLocks noGrp="1"/>
          </p:cNvSpPr>
          <p:nvPr>
            <p:ph type="pic" idx="2"/>
          </p:nvPr>
        </p:nvSpPr>
        <p:spPr>
          <a:xfrm>
            <a:off x="8546861" y="1628338"/>
            <a:ext cx="10177701" cy="8036969"/>
          </a:xfrm>
          <a:prstGeom prst="rect">
            <a:avLst/>
          </a:prstGeom>
          <a:noFill/>
          <a:ln>
            <a:noFill/>
          </a:ln>
        </p:spPr>
      </p:sp>
      <p:sp>
        <p:nvSpPr>
          <p:cNvPr id="68" name="Google Shape;68;p50"/>
          <p:cNvSpPr txBox="1">
            <a:spLocks noGrp="1"/>
          </p:cNvSpPr>
          <p:nvPr>
            <p:ph type="body" idx="1"/>
          </p:nvPr>
        </p:nvSpPr>
        <p:spPr>
          <a:xfrm>
            <a:off x="1384776" y="3392805"/>
            <a:ext cx="6484095" cy="6285591"/>
          </a:xfrm>
          <a:prstGeom prst="rect">
            <a:avLst/>
          </a:prstGeom>
          <a:noFill/>
          <a:ln>
            <a:noFill/>
          </a:ln>
        </p:spPr>
        <p:txBody>
          <a:bodyPr spcFirstLastPara="1" wrap="square" lIns="91425" tIns="45700" rIns="91425" bIns="45700" anchor="t" anchorCtr="0">
            <a:normAutofit/>
          </a:bodyPr>
          <a:lstStyle>
            <a:lvl1pPr marL="753923" lvl="0" indent="-376961" algn="l">
              <a:lnSpc>
                <a:spcPct val="90000"/>
              </a:lnSpc>
              <a:spcBef>
                <a:spcPts val="1649"/>
              </a:spcBef>
              <a:spcAft>
                <a:spcPts val="0"/>
              </a:spcAft>
              <a:buClr>
                <a:schemeClr val="dk1"/>
              </a:buClr>
              <a:buSzPts val="1600"/>
              <a:buNone/>
              <a:defRPr sz="2638"/>
            </a:lvl1pPr>
            <a:lvl2pPr marL="1507846" lvl="1" indent="-376961" algn="l">
              <a:lnSpc>
                <a:spcPct val="90000"/>
              </a:lnSpc>
              <a:spcBef>
                <a:spcPts val="824"/>
              </a:spcBef>
              <a:spcAft>
                <a:spcPts val="0"/>
              </a:spcAft>
              <a:buClr>
                <a:schemeClr val="dk1"/>
              </a:buClr>
              <a:buSzPts val="1400"/>
              <a:buNone/>
              <a:defRPr sz="2309"/>
            </a:lvl2pPr>
            <a:lvl3pPr marL="2261768" lvl="2" indent="-376961" algn="l">
              <a:lnSpc>
                <a:spcPct val="90000"/>
              </a:lnSpc>
              <a:spcBef>
                <a:spcPts val="824"/>
              </a:spcBef>
              <a:spcAft>
                <a:spcPts val="0"/>
              </a:spcAft>
              <a:buClr>
                <a:schemeClr val="dk1"/>
              </a:buClr>
              <a:buSzPts val="1200"/>
              <a:buNone/>
              <a:defRPr sz="1979"/>
            </a:lvl3pPr>
            <a:lvl4pPr marL="3015691" lvl="3" indent="-376961" algn="l">
              <a:lnSpc>
                <a:spcPct val="90000"/>
              </a:lnSpc>
              <a:spcBef>
                <a:spcPts val="824"/>
              </a:spcBef>
              <a:spcAft>
                <a:spcPts val="0"/>
              </a:spcAft>
              <a:buClr>
                <a:schemeClr val="dk1"/>
              </a:buClr>
              <a:buSzPts val="1000"/>
              <a:buNone/>
              <a:defRPr sz="1649"/>
            </a:lvl4pPr>
            <a:lvl5pPr marL="3769614" lvl="4" indent="-376961" algn="l">
              <a:lnSpc>
                <a:spcPct val="90000"/>
              </a:lnSpc>
              <a:spcBef>
                <a:spcPts val="824"/>
              </a:spcBef>
              <a:spcAft>
                <a:spcPts val="0"/>
              </a:spcAft>
              <a:buClr>
                <a:schemeClr val="dk1"/>
              </a:buClr>
              <a:buSzPts val="1000"/>
              <a:buNone/>
              <a:defRPr sz="1649"/>
            </a:lvl5pPr>
            <a:lvl6pPr marL="4523537" lvl="5" indent="-376961" algn="l">
              <a:lnSpc>
                <a:spcPct val="90000"/>
              </a:lnSpc>
              <a:spcBef>
                <a:spcPts val="824"/>
              </a:spcBef>
              <a:spcAft>
                <a:spcPts val="0"/>
              </a:spcAft>
              <a:buClr>
                <a:schemeClr val="dk1"/>
              </a:buClr>
              <a:buSzPts val="1000"/>
              <a:buNone/>
              <a:defRPr sz="1649"/>
            </a:lvl6pPr>
            <a:lvl7pPr marL="5277460" lvl="6" indent="-376961" algn="l">
              <a:lnSpc>
                <a:spcPct val="90000"/>
              </a:lnSpc>
              <a:spcBef>
                <a:spcPts val="824"/>
              </a:spcBef>
              <a:spcAft>
                <a:spcPts val="0"/>
              </a:spcAft>
              <a:buClr>
                <a:schemeClr val="dk1"/>
              </a:buClr>
              <a:buSzPts val="1000"/>
              <a:buNone/>
              <a:defRPr sz="1649"/>
            </a:lvl7pPr>
            <a:lvl8pPr marL="6031382" lvl="7" indent="-376961" algn="l">
              <a:lnSpc>
                <a:spcPct val="90000"/>
              </a:lnSpc>
              <a:spcBef>
                <a:spcPts val="824"/>
              </a:spcBef>
              <a:spcAft>
                <a:spcPts val="0"/>
              </a:spcAft>
              <a:buClr>
                <a:schemeClr val="dk1"/>
              </a:buClr>
              <a:buSzPts val="1000"/>
              <a:buNone/>
              <a:defRPr sz="1649"/>
            </a:lvl8pPr>
            <a:lvl9pPr marL="6785305" lvl="8" indent="-376961" algn="l">
              <a:lnSpc>
                <a:spcPct val="90000"/>
              </a:lnSpc>
              <a:spcBef>
                <a:spcPts val="824"/>
              </a:spcBef>
              <a:spcAft>
                <a:spcPts val="0"/>
              </a:spcAft>
              <a:buClr>
                <a:schemeClr val="dk1"/>
              </a:buClr>
              <a:buSzPts val="1000"/>
              <a:buNone/>
              <a:defRPr sz="1649"/>
            </a:lvl9pPr>
          </a:lstStyle>
          <a:p>
            <a:endParaRPr/>
          </a:p>
        </p:txBody>
      </p:sp>
      <p:sp>
        <p:nvSpPr>
          <p:cNvPr id="69" name="Google Shape;69;p50"/>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50"/>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50"/>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1"/>
          <p:cNvSpPr txBox="1">
            <a:spLocks noGrp="1"/>
          </p:cNvSpPr>
          <p:nvPr>
            <p:ph type="body" idx="1"/>
          </p:nvPr>
        </p:nvSpPr>
        <p:spPr>
          <a:xfrm rot="5400000">
            <a:off x="6464211" y="-2071463"/>
            <a:ext cx="7175679" cy="17339786"/>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49"/>
              </a:spcBef>
              <a:spcAft>
                <a:spcPts val="0"/>
              </a:spcAft>
              <a:buClr>
                <a:schemeClr val="dk1"/>
              </a:buClr>
              <a:buSzPts val="1800"/>
              <a:buChar char="•"/>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51"/>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51"/>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12D32"/>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8250" b="1" i="0">
                <a:solidFill>
                  <a:schemeClr val="bg1"/>
                </a:solidFill>
                <a:latin typeface="Architype Bold"/>
                <a:cs typeface="Architype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2"/>
          <p:cNvSpPr txBox="1">
            <a:spLocks noGrp="1"/>
          </p:cNvSpPr>
          <p:nvPr>
            <p:ph type="title"/>
          </p:nvPr>
        </p:nvSpPr>
        <p:spPr>
          <a:xfrm rot="5400000">
            <a:off x="11762394" y="3226720"/>
            <a:ext cx="9584151" cy="433494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2"/>
          <p:cNvSpPr txBox="1">
            <a:spLocks noGrp="1"/>
          </p:cNvSpPr>
          <p:nvPr>
            <p:ph type="body" idx="1"/>
          </p:nvPr>
        </p:nvSpPr>
        <p:spPr>
          <a:xfrm rot="5400000">
            <a:off x="2966851" y="-982575"/>
            <a:ext cx="9584151" cy="12753538"/>
          </a:xfrm>
          <a:prstGeom prst="rect">
            <a:avLst/>
          </a:prstGeom>
          <a:noFill/>
          <a:ln>
            <a:noFill/>
          </a:ln>
        </p:spPr>
        <p:txBody>
          <a:bodyPr spcFirstLastPara="1" wrap="square" lIns="91425" tIns="45700" rIns="91425" bIns="45700" anchor="t" anchorCtr="0">
            <a:normAutofit/>
          </a:bodyPr>
          <a:lstStyle>
            <a:lvl1pPr marL="753923" lvl="0" indent="-565442" algn="l">
              <a:lnSpc>
                <a:spcPct val="90000"/>
              </a:lnSpc>
              <a:spcBef>
                <a:spcPts val="1649"/>
              </a:spcBef>
              <a:spcAft>
                <a:spcPts val="0"/>
              </a:spcAft>
              <a:buClr>
                <a:schemeClr val="dk1"/>
              </a:buClr>
              <a:buSzPts val="1800"/>
              <a:buChar char="•"/>
              <a:defRPr/>
            </a:lvl1pPr>
            <a:lvl2pPr marL="1507846" lvl="1" indent="-565442" algn="l">
              <a:lnSpc>
                <a:spcPct val="90000"/>
              </a:lnSpc>
              <a:spcBef>
                <a:spcPts val="824"/>
              </a:spcBef>
              <a:spcAft>
                <a:spcPts val="0"/>
              </a:spcAft>
              <a:buClr>
                <a:schemeClr val="dk1"/>
              </a:buClr>
              <a:buSzPts val="1800"/>
              <a:buChar char="•"/>
              <a:defRPr/>
            </a:lvl2pPr>
            <a:lvl3pPr marL="2261768" lvl="2" indent="-565442" algn="l">
              <a:lnSpc>
                <a:spcPct val="90000"/>
              </a:lnSpc>
              <a:spcBef>
                <a:spcPts val="824"/>
              </a:spcBef>
              <a:spcAft>
                <a:spcPts val="0"/>
              </a:spcAft>
              <a:buClr>
                <a:schemeClr val="dk1"/>
              </a:buClr>
              <a:buSzPts val="1800"/>
              <a:buChar char="•"/>
              <a:defRPr/>
            </a:lvl3pPr>
            <a:lvl4pPr marL="3015691" lvl="3" indent="-565442" algn="l">
              <a:lnSpc>
                <a:spcPct val="90000"/>
              </a:lnSpc>
              <a:spcBef>
                <a:spcPts val="824"/>
              </a:spcBef>
              <a:spcAft>
                <a:spcPts val="0"/>
              </a:spcAft>
              <a:buClr>
                <a:schemeClr val="dk1"/>
              </a:buClr>
              <a:buSzPts val="1800"/>
              <a:buChar char="•"/>
              <a:defRPr/>
            </a:lvl4pPr>
            <a:lvl5pPr marL="3769614" lvl="4" indent="-565442" algn="l">
              <a:lnSpc>
                <a:spcPct val="90000"/>
              </a:lnSpc>
              <a:spcBef>
                <a:spcPts val="824"/>
              </a:spcBef>
              <a:spcAft>
                <a:spcPts val="0"/>
              </a:spcAft>
              <a:buClr>
                <a:schemeClr val="dk1"/>
              </a:buClr>
              <a:buSzPts val="1800"/>
              <a:buChar char="•"/>
              <a:defRPr/>
            </a:lvl5pPr>
            <a:lvl6pPr marL="4523537" lvl="5" indent="-565442" algn="l">
              <a:lnSpc>
                <a:spcPct val="90000"/>
              </a:lnSpc>
              <a:spcBef>
                <a:spcPts val="824"/>
              </a:spcBef>
              <a:spcAft>
                <a:spcPts val="0"/>
              </a:spcAft>
              <a:buClr>
                <a:schemeClr val="dk1"/>
              </a:buClr>
              <a:buSzPts val="1800"/>
              <a:buChar char="•"/>
              <a:defRPr/>
            </a:lvl6pPr>
            <a:lvl7pPr marL="5277460" lvl="6" indent="-565442" algn="l">
              <a:lnSpc>
                <a:spcPct val="90000"/>
              </a:lnSpc>
              <a:spcBef>
                <a:spcPts val="824"/>
              </a:spcBef>
              <a:spcAft>
                <a:spcPts val="0"/>
              </a:spcAft>
              <a:buClr>
                <a:schemeClr val="dk1"/>
              </a:buClr>
              <a:buSzPts val="1800"/>
              <a:buChar char="•"/>
              <a:defRPr/>
            </a:lvl7pPr>
            <a:lvl8pPr marL="6031382" lvl="7" indent="-565442" algn="l">
              <a:lnSpc>
                <a:spcPct val="90000"/>
              </a:lnSpc>
              <a:spcBef>
                <a:spcPts val="824"/>
              </a:spcBef>
              <a:spcAft>
                <a:spcPts val="0"/>
              </a:spcAft>
              <a:buClr>
                <a:schemeClr val="dk1"/>
              </a:buClr>
              <a:buSzPts val="1800"/>
              <a:buChar char="•"/>
              <a:defRPr/>
            </a:lvl8pPr>
            <a:lvl9pPr marL="6785305" lvl="8" indent="-565442" algn="l">
              <a:lnSpc>
                <a:spcPct val="90000"/>
              </a:lnSpc>
              <a:spcBef>
                <a:spcPts val="824"/>
              </a:spcBef>
              <a:spcAft>
                <a:spcPts val="0"/>
              </a:spcAft>
              <a:buClr>
                <a:schemeClr val="dk1"/>
              </a:buClr>
              <a:buSzPts val="1800"/>
              <a:buChar char="•"/>
              <a:defRPr/>
            </a:lvl9pPr>
          </a:lstStyle>
          <a:p>
            <a:endParaRPr/>
          </a:p>
        </p:txBody>
      </p:sp>
      <p:sp>
        <p:nvSpPr>
          <p:cNvPr id="81" name="Google Shape;81;p52"/>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52"/>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52"/>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935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94131"/>
          </a:solidFill>
        </p:spPr>
        <p:txBody>
          <a:bodyPr wrap="square" lIns="0" tIns="0" rIns="0" bIns="0" rtlCol="0"/>
          <a:lstStyle/>
          <a:p>
            <a:endParaRPr/>
          </a:p>
        </p:txBody>
      </p:sp>
      <p:sp>
        <p:nvSpPr>
          <p:cNvPr id="2" name="Holder 2"/>
          <p:cNvSpPr>
            <a:spLocks noGrp="1"/>
          </p:cNvSpPr>
          <p:nvPr>
            <p:ph type="ctrTitle"/>
          </p:nvPr>
        </p:nvSpPr>
        <p:spPr>
          <a:xfrm>
            <a:off x="1109915" y="4319332"/>
            <a:ext cx="5851129" cy="1450319"/>
          </a:xfrm>
          <a:prstGeom prst="rect">
            <a:avLst/>
          </a:prstGeom>
        </p:spPr>
        <p:txBody>
          <a:bodyPr wrap="square" lIns="0" tIns="0" rIns="0" bIns="0">
            <a:spAutoFit/>
          </a:bodyPr>
          <a:lstStyle>
            <a:lvl1pPr>
              <a:defRPr sz="4287" b="1" i="0">
                <a:solidFill>
                  <a:schemeClr val="tx1"/>
                </a:solidFill>
                <a:latin typeface="Arial"/>
                <a:cs typeface="Arial"/>
              </a:defRPr>
            </a:lvl1pPr>
          </a:lstStyle>
          <a:p>
            <a:endParaRPr/>
          </a:p>
        </p:txBody>
      </p:sp>
      <p:sp>
        <p:nvSpPr>
          <p:cNvPr id="3" name="Holder 3"/>
          <p:cNvSpPr>
            <a:spLocks noGrp="1"/>
          </p:cNvSpPr>
          <p:nvPr>
            <p:ph type="subTitle" idx="4"/>
          </p:nvPr>
        </p:nvSpPr>
        <p:spPr>
          <a:xfrm>
            <a:off x="1109915" y="6116264"/>
            <a:ext cx="16247673" cy="1448223"/>
          </a:xfrm>
          <a:prstGeom prst="rect">
            <a:avLst/>
          </a:prstGeom>
        </p:spPr>
        <p:txBody>
          <a:bodyPr wrap="square" lIns="0" tIns="0" rIns="0" bIns="0">
            <a:spAutoFit/>
          </a:bodyPr>
          <a:lstStyle>
            <a:lvl1pPr>
              <a:defRPr sz="7915" b="0" i="0">
                <a:solidFill>
                  <a:schemeClr val="tx1"/>
                </a:solidFill>
                <a:latin typeface="Arial Narrow"/>
                <a:cs typeface="Arial Narro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87"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7915" b="0" i="0">
                <a:solidFill>
                  <a:schemeClr val="tx1"/>
                </a:solidFill>
                <a:latin typeface="Arial Narrow"/>
                <a:cs typeface="Arial Narro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87" b="1" i="0">
                <a:solidFill>
                  <a:schemeClr val="tx1"/>
                </a:solidFill>
                <a:latin typeface="Arial"/>
                <a:cs typeface="Arial"/>
              </a:defRPr>
            </a:lvl1pPr>
          </a:lstStyle>
          <a:p>
            <a:endParaRPr/>
          </a:p>
        </p:txBody>
      </p:sp>
      <p:sp>
        <p:nvSpPr>
          <p:cNvPr id="3" name="Holder 3"/>
          <p:cNvSpPr>
            <a:spLocks noGrp="1"/>
          </p:cNvSpPr>
          <p:nvPr>
            <p:ph sz="half" idx="2"/>
          </p:nvPr>
        </p:nvSpPr>
        <p:spPr>
          <a:xfrm>
            <a:off x="1005205" y="2601151"/>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1"/>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935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CECEC"/>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638862" y="3093736"/>
            <a:ext cx="12821367" cy="7702922"/>
          </a:xfrm>
          <a:prstGeom prst="rect">
            <a:avLst/>
          </a:prstGeom>
        </p:spPr>
      </p:pic>
      <p:sp>
        <p:nvSpPr>
          <p:cNvPr id="2" name="Holder 2"/>
          <p:cNvSpPr>
            <a:spLocks noGrp="1"/>
          </p:cNvSpPr>
          <p:nvPr>
            <p:ph type="title"/>
          </p:nvPr>
        </p:nvSpPr>
        <p:spPr/>
        <p:txBody>
          <a:bodyPr lIns="0" tIns="0" rIns="0" bIns="0"/>
          <a:lstStyle>
            <a:lvl1pPr>
              <a:defRPr sz="4287"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935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CECEC"/>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1128344" y="2040709"/>
            <a:ext cx="17849906" cy="8580024"/>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Color Labe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638BE8-6F89-4E30-9061-B81A9FDEBE08}"/>
              </a:ext>
            </a:extLst>
          </p:cNvPr>
          <p:cNvSpPr/>
          <p:nvPr userDrawn="1"/>
        </p:nvSpPr>
        <p:spPr>
          <a:xfrm>
            <a:off x="0" y="3"/>
            <a:ext cx="20104100" cy="11309348"/>
          </a:xfrm>
          <a:prstGeom prst="rect">
            <a:avLst/>
          </a:prstGeom>
          <a:solidFill>
            <a:srgbClr val="878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2622833"/>
      </p:ext>
    </p:extLst>
  </p:cSld>
  <p:clrMapOvr>
    <a:masterClrMapping/>
  </p:clrMapOvr>
  <p:extLst>
    <p:ext uri="{DCECCB84-F9BA-43D5-87BE-67443E8EF086}">
      <p15:sldGuideLst xmlns:p15="http://schemas.microsoft.com/office/powerpoint/2012/main">
        <p15:guide id="1" orient="horz" pos="4037" userDrawn="1">
          <p15:clr>
            <a:srgbClr val="FBAE40"/>
          </p15:clr>
        </p15:guide>
        <p15:guide id="2" orient="horz" pos="4512"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B&amp;W Image">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209F334-3377-45C9-8EE0-377EE519B3F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813" b="7813"/>
          <a:stretch/>
        </p:blipFill>
        <p:spPr bwMode="auto">
          <a:xfrm>
            <a:off x="0" y="-6"/>
            <a:ext cx="20104100" cy="113093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E20E3D4-F47D-4D31-B6D2-9B9BA7D88510}"/>
              </a:ext>
            </a:extLst>
          </p:cNvPr>
          <p:cNvSpPr/>
          <p:nvPr userDrawn="1"/>
        </p:nvSpPr>
        <p:spPr>
          <a:xfrm>
            <a:off x="2" y="-6"/>
            <a:ext cx="20104097" cy="11309352"/>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23B64E-C681-4C5E-B523-8171B72A8DE9}"/>
              </a:ext>
            </a:extLst>
          </p:cNvPr>
          <p:cNvSpPr>
            <a:spLocks noGrp="1"/>
          </p:cNvSpPr>
          <p:nvPr>
            <p:ph type="title" hasCustomPrompt="1"/>
          </p:nvPr>
        </p:nvSpPr>
        <p:spPr>
          <a:xfrm>
            <a:off x="314127" y="314149"/>
            <a:ext cx="19475847" cy="5340526"/>
          </a:xfrm>
          <a:prstGeom prst="rect">
            <a:avLst/>
          </a:prstGeom>
        </p:spPr>
        <p:txBody>
          <a:bodyPr anchor="b">
            <a:normAutofit/>
          </a:bodyPr>
          <a:lstStyle>
            <a:lvl1pPr algn="ctr">
              <a:defRPr sz="8931" cap="all" baseline="0">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C002C83F-B4B3-45B8-B1C6-38B9CDA08142}"/>
              </a:ext>
            </a:extLst>
          </p:cNvPr>
          <p:cNvSpPr>
            <a:spLocks noGrp="1"/>
          </p:cNvSpPr>
          <p:nvPr>
            <p:ph type="body" sz="quarter" idx="10" hasCustomPrompt="1"/>
          </p:nvPr>
        </p:nvSpPr>
        <p:spPr>
          <a:xfrm>
            <a:off x="314127" y="5968827"/>
            <a:ext cx="19475847" cy="4398077"/>
          </a:xfrm>
        </p:spPr>
        <p:txBody>
          <a:bodyPr>
            <a:normAutofit/>
          </a:bodyPr>
          <a:lstStyle>
            <a:lvl1pPr marL="0" indent="0" algn="ctr">
              <a:buNone/>
              <a:defRPr sz="4810" cap="all" spc="137" baseline="0">
                <a:solidFill>
                  <a:schemeClr val="bg1"/>
                </a:solidFill>
                <a:latin typeface="Kapra Neue Medium" panose="00000700000000000000" pitchFamily="50" charset="0"/>
              </a:defRPr>
            </a:lvl1pPr>
          </a:lstStyle>
          <a:p>
            <a:pPr lvl="0"/>
            <a:r>
              <a:rPr lang="en-US"/>
              <a:t>SUBTITLE</a:t>
            </a:r>
          </a:p>
        </p:txBody>
      </p:sp>
    </p:spTree>
    <p:extLst>
      <p:ext uri="{BB962C8B-B14F-4D97-AF65-F5344CB8AC3E}">
        <p14:creationId xmlns:p14="http://schemas.microsoft.com/office/powerpoint/2010/main" val="3831192128"/>
      </p:ext>
    </p:extLst>
  </p:cSld>
  <p:clrMapOvr>
    <a:masterClrMapping/>
  </p:clrMapOvr>
  <p:extLst>
    <p:ext uri="{DCECCB84-F9BA-43D5-87BE-67443E8EF086}">
      <p15:sldGuideLst xmlns:p15="http://schemas.microsoft.com/office/powerpoint/2012/main">
        <p15:guide id="1" orient="horz" pos="4037" userDrawn="1">
          <p15:clr>
            <a:srgbClr val="FBAE40"/>
          </p15:clr>
        </p15:guide>
        <p15:guide id="2" orient="horz" pos="451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Color Image/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638BE8-6F89-4E30-9061-B81A9FDEBE08}"/>
              </a:ext>
            </a:extLst>
          </p:cNvPr>
          <p:cNvSpPr/>
          <p:nvPr userDrawn="1"/>
        </p:nvSpPr>
        <p:spPr>
          <a:xfrm>
            <a:off x="0" y="3"/>
            <a:ext cx="20104100" cy="11309348"/>
          </a:xfrm>
          <a:prstGeom prst="rect">
            <a:avLst/>
          </a:prstGeom>
          <a:solidFill>
            <a:srgbClr val="878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23B64E-C681-4C5E-B523-8171B72A8DE9}"/>
              </a:ext>
            </a:extLst>
          </p:cNvPr>
          <p:cNvSpPr>
            <a:spLocks noGrp="1"/>
          </p:cNvSpPr>
          <p:nvPr>
            <p:ph type="title" hasCustomPrompt="1"/>
          </p:nvPr>
        </p:nvSpPr>
        <p:spPr>
          <a:xfrm>
            <a:off x="314127" y="314149"/>
            <a:ext cx="19475847" cy="5340526"/>
          </a:xfrm>
          <a:prstGeom prst="rect">
            <a:avLst/>
          </a:prstGeom>
        </p:spPr>
        <p:txBody>
          <a:bodyPr anchor="b">
            <a:normAutofit/>
          </a:bodyPr>
          <a:lstStyle>
            <a:lvl1pPr algn="ctr">
              <a:defRPr sz="8931" cap="all" baseline="0">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C002C83F-B4B3-45B8-B1C6-38B9CDA08142}"/>
              </a:ext>
            </a:extLst>
          </p:cNvPr>
          <p:cNvSpPr>
            <a:spLocks noGrp="1"/>
          </p:cNvSpPr>
          <p:nvPr>
            <p:ph type="body" sz="quarter" idx="10" hasCustomPrompt="1"/>
          </p:nvPr>
        </p:nvSpPr>
        <p:spPr>
          <a:xfrm>
            <a:off x="314127" y="5968827"/>
            <a:ext cx="19475847" cy="4398077"/>
          </a:xfrm>
        </p:spPr>
        <p:txBody>
          <a:bodyPr>
            <a:normAutofit/>
          </a:bodyPr>
          <a:lstStyle>
            <a:lvl1pPr marL="0" indent="0" algn="ctr">
              <a:buNone/>
              <a:defRPr sz="4810" cap="all" spc="137" baseline="0">
                <a:solidFill>
                  <a:schemeClr val="bg1"/>
                </a:solidFill>
                <a:latin typeface="Kapra Neue Medium" panose="00000700000000000000" pitchFamily="50" charset="0"/>
              </a:defRPr>
            </a:lvl1pPr>
          </a:lstStyle>
          <a:p>
            <a:pPr lvl="0"/>
            <a:r>
              <a:rPr lang="en-US"/>
              <a:t>SUBTITLE</a:t>
            </a:r>
          </a:p>
        </p:txBody>
      </p:sp>
    </p:spTree>
    <p:extLst>
      <p:ext uri="{BB962C8B-B14F-4D97-AF65-F5344CB8AC3E}">
        <p14:creationId xmlns:p14="http://schemas.microsoft.com/office/powerpoint/2010/main" val="59330598"/>
      </p:ext>
    </p:extLst>
  </p:cSld>
  <p:clrMapOvr>
    <a:masterClrMapping/>
  </p:clrMapOvr>
  <p:extLst>
    <p:ext uri="{DCECCB84-F9BA-43D5-87BE-67443E8EF086}">
      <p15:sldGuideLst xmlns:p15="http://schemas.microsoft.com/office/powerpoint/2012/main">
        <p15:guide id="1" orient="horz" pos="4037" userDrawn="1">
          <p15:clr>
            <a:srgbClr val="FBAE40"/>
          </p15:clr>
        </p15:guide>
        <p15:guide id="2" orient="horz" pos="4512"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Color Image/Blacksmith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638BE8-6F89-4E30-9061-B81A9FDEBE08}"/>
              </a:ext>
            </a:extLst>
          </p:cNvPr>
          <p:cNvSpPr/>
          <p:nvPr userDrawn="1"/>
        </p:nvSpPr>
        <p:spPr>
          <a:xfrm>
            <a:off x="0" y="3"/>
            <a:ext cx="20104100" cy="11309348"/>
          </a:xfrm>
          <a:prstGeom prst="rect">
            <a:avLst/>
          </a:prstGeom>
          <a:solidFill>
            <a:srgbClr val="DA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23B64E-C681-4C5E-B523-8171B72A8DE9}"/>
              </a:ext>
            </a:extLst>
          </p:cNvPr>
          <p:cNvSpPr>
            <a:spLocks noGrp="1"/>
          </p:cNvSpPr>
          <p:nvPr>
            <p:ph type="title" hasCustomPrompt="1"/>
          </p:nvPr>
        </p:nvSpPr>
        <p:spPr>
          <a:xfrm>
            <a:off x="314127" y="314149"/>
            <a:ext cx="19475847" cy="5340526"/>
          </a:xfrm>
          <a:prstGeom prst="rect">
            <a:avLst/>
          </a:prstGeom>
        </p:spPr>
        <p:txBody>
          <a:bodyPr anchor="b">
            <a:normAutofit/>
          </a:bodyPr>
          <a:lstStyle>
            <a:lvl1pPr algn="ctr">
              <a:defRPr sz="8931" cap="all" baseline="0">
                <a:solidFill>
                  <a:srgbClr val="434142"/>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C002C83F-B4B3-45B8-B1C6-38B9CDA08142}"/>
              </a:ext>
            </a:extLst>
          </p:cNvPr>
          <p:cNvSpPr>
            <a:spLocks noGrp="1"/>
          </p:cNvSpPr>
          <p:nvPr>
            <p:ph type="body" sz="quarter" idx="10" hasCustomPrompt="1"/>
          </p:nvPr>
        </p:nvSpPr>
        <p:spPr>
          <a:xfrm>
            <a:off x="314127" y="5968827"/>
            <a:ext cx="19475847" cy="4398077"/>
          </a:xfrm>
        </p:spPr>
        <p:txBody>
          <a:bodyPr>
            <a:normAutofit/>
          </a:bodyPr>
          <a:lstStyle>
            <a:lvl1pPr marL="0" indent="0" algn="ctr">
              <a:buNone/>
              <a:defRPr sz="4810" cap="all" spc="137" baseline="0">
                <a:solidFill>
                  <a:srgbClr val="434142"/>
                </a:solidFill>
                <a:latin typeface="Kapra Neue Medium" panose="00000700000000000000" pitchFamily="50" charset="0"/>
              </a:defRPr>
            </a:lvl1pPr>
          </a:lstStyle>
          <a:p>
            <a:pPr lvl="0"/>
            <a:r>
              <a:rPr lang="en-US"/>
              <a:t>SUBTITLE</a:t>
            </a:r>
          </a:p>
        </p:txBody>
      </p:sp>
    </p:spTree>
    <p:extLst>
      <p:ext uri="{BB962C8B-B14F-4D97-AF65-F5344CB8AC3E}">
        <p14:creationId xmlns:p14="http://schemas.microsoft.com/office/powerpoint/2010/main" val="3391761784"/>
      </p:ext>
    </p:extLst>
  </p:cSld>
  <p:clrMapOvr>
    <a:masterClrMapping/>
  </p:clrMapOvr>
  <p:extLst>
    <p:ext uri="{DCECCB84-F9BA-43D5-87BE-67443E8EF086}">
      <p15:sldGuideLst xmlns:p15="http://schemas.microsoft.com/office/powerpoint/2012/main">
        <p15:guide id="1" orient="horz" pos="4037" userDrawn="1">
          <p15:clr>
            <a:srgbClr val="FBAE40"/>
          </p15:clr>
        </p15:guide>
        <p15:guide id="2" orient="horz" pos="451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127" y="314151"/>
            <a:ext cx="19475847" cy="754796"/>
          </a:xfrm>
          <a:prstGeom prst="rect">
            <a:avLst/>
          </a:prstGeom>
        </p:spPr>
        <p:txBody>
          <a:bodyPr/>
          <a:lstStyle>
            <a:lvl1pPr>
              <a:defRPr sz="5496" cap="all" baseline="0">
                <a:solidFill>
                  <a:srgbClr val="434142"/>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FB998FBF-97F9-46F5-BB03-085404267094}"/>
              </a:ext>
            </a:extLst>
          </p:cNvPr>
          <p:cNvSpPr>
            <a:spLocks noGrp="1"/>
          </p:cNvSpPr>
          <p:nvPr>
            <p:ph type="body" sz="quarter" idx="10" hasCustomPrompt="1"/>
          </p:nvPr>
        </p:nvSpPr>
        <p:spPr>
          <a:xfrm>
            <a:off x="314127" y="1068947"/>
            <a:ext cx="19475847" cy="1130096"/>
          </a:xfrm>
        </p:spPr>
        <p:txBody>
          <a:bodyPr tIns="91440">
            <a:normAutofit/>
          </a:bodyPr>
          <a:lstStyle>
            <a:lvl1pPr marL="0" indent="0" algn="l" defTabSz="1507785" rtl="0" eaLnBrk="1" latinLnBrk="0" hangingPunct="1">
              <a:lnSpc>
                <a:spcPct val="90000"/>
              </a:lnSpc>
              <a:spcBef>
                <a:spcPct val="0"/>
              </a:spcBef>
              <a:buNone/>
              <a:defRPr lang="en-US" sz="2749" kern="1200" cap="all" spc="137" baseline="0" dirty="0">
                <a:solidFill>
                  <a:srgbClr val="434142"/>
                </a:solidFill>
                <a:latin typeface="Kapra Neue SemiBold Expanded" panose="00000805000000000000" pitchFamily="50" charset="0"/>
                <a:ea typeface="+mj-ea"/>
                <a:cs typeface="+mj-cs"/>
              </a:defRPr>
            </a:lvl1pPr>
          </a:lstStyle>
          <a:p>
            <a:pPr lvl="0"/>
            <a:r>
              <a:rPr lang="en-US"/>
              <a:t>SUBTITLE</a:t>
            </a:r>
          </a:p>
        </p:txBody>
      </p:sp>
    </p:spTree>
    <p:extLst>
      <p:ext uri="{BB962C8B-B14F-4D97-AF65-F5344CB8AC3E}">
        <p14:creationId xmlns:p14="http://schemas.microsoft.com/office/powerpoint/2010/main" val="2995420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2448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127" y="314151"/>
            <a:ext cx="19475847" cy="754796"/>
          </a:xfrm>
          <a:prstGeom prst="rect">
            <a:avLst/>
          </a:prstGeom>
        </p:spPr>
        <p:txBody>
          <a:bodyPr/>
          <a:lstStyle>
            <a:lvl1pPr>
              <a:defRPr sz="5496" cap="all" baseline="0">
                <a:solidFill>
                  <a:srgbClr val="434142"/>
                </a:solidFill>
              </a:defRPr>
            </a:lvl1pPr>
          </a:lstStyle>
          <a:p>
            <a:r>
              <a:rPr lang="en-US"/>
              <a:t>CLICK TO EDIT MASTER TITLE STYLE</a:t>
            </a:r>
          </a:p>
        </p:txBody>
      </p:sp>
      <p:sp>
        <p:nvSpPr>
          <p:cNvPr id="3" name="Content Placeholder 2"/>
          <p:cNvSpPr>
            <a:spLocks noGrp="1"/>
          </p:cNvSpPr>
          <p:nvPr>
            <p:ph idx="1"/>
          </p:nvPr>
        </p:nvSpPr>
        <p:spPr>
          <a:xfrm>
            <a:off x="314127" y="2827337"/>
            <a:ext cx="6282531" cy="7539567"/>
          </a:xfrm>
        </p:spPr>
        <p:txBody>
          <a:bodyPr>
            <a:normAutofit/>
          </a:bodyPr>
          <a:lstStyle>
            <a:lvl1pPr>
              <a:lnSpc>
                <a:spcPct val="100000"/>
              </a:lnSpc>
              <a:defRPr sz="3573">
                <a:solidFill>
                  <a:schemeClr val="tx1"/>
                </a:solidFill>
              </a:defRPr>
            </a:lvl1pPr>
            <a:lvl2pPr marL="942366" indent="-471184">
              <a:lnSpc>
                <a:spcPct val="100000"/>
              </a:lnSpc>
              <a:buFont typeface="Karla" pitchFamily="2" charset="0"/>
              <a:buChar char="—"/>
              <a:defRPr sz="3573">
                <a:solidFill>
                  <a:schemeClr val="tx1"/>
                </a:solidFill>
              </a:defRPr>
            </a:lvl2pPr>
            <a:lvl3pPr marL="1413549" indent="-471184">
              <a:lnSpc>
                <a:spcPct val="100000"/>
              </a:lnSpc>
              <a:buFont typeface="Wingdings" panose="05000000000000000000" pitchFamily="2" charset="2"/>
              <a:buChar char="§"/>
              <a:defRPr sz="2749">
                <a:solidFill>
                  <a:schemeClr val="tx1"/>
                </a:solidFill>
              </a:defRPr>
            </a:lvl3pPr>
            <a:lvl4pPr marL="1727670" indent="-314121">
              <a:lnSpc>
                <a:spcPct val="100000"/>
              </a:lnSpc>
              <a:buFont typeface="Karla" pitchFamily="2" charset="0"/>
              <a:buChar char="—"/>
              <a:defRPr sz="2749">
                <a:solidFill>
                  <a:schemeClr val="tx1"/>
                </a:solidFill>
              </a:defRPr>
            </a:lvl4pPr>
            <a:lvl5pPr marL="2041792" indent="-314121">
              <a:lnSpc>
                <a:spcPct val="100000"/>
              </a:lnSpc>
              <a:buFont typeface="Wingdings" panose="05000000000000000000" pitchFamily="2" charset="2"/>
              <a:buChar char="§"/>
              <a:defRPr sz="274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FB998FBF-97F9-46F5-BB03-085404267094}"/>
              </a:ext>
            </a:extLst>
          </p:cNvPr>
          <p:cNvSpPr>
            <a:spLocks noGrp="1"/>
          </p:cNvSpPr>
          <p:nvPr>
            <p:ph type="body" sz="quarter" idx="10" hasCustomPrompt="1"/>
          </p:nvPr>
        </p:nvSpPr>
        <p:spPr>
          <a:xfrm>
            <a:off x="314127" y="1068947"/>
            <a:ext cx="19475847" cy="1130096"/>
          </a:xfrm>
        </p:spPr>
        <p:txBody>
          <a:bodyPr tIns="91440">
            <a:normAutofit/>
          </a:bodyPr>
          <a:lstStyle>
            <a:lvl1pPr marL="0" indent="0" algn="l" defTabSz="1507785" rtl="0" eaLnBrk="1" latinLnBrk="0" hangingPunct="1">
              <a:lnSpc>
                <a:spcPct val="90000"/>
              </a:lnSpc>
              <a:spcBef>
                <a:spcPct val="0"/>
              </a:spcBef>
              <a:buNone/>
              <a:defRPr lang="en-US" sz="2749" kern="1200" cap="all" spc="137" baseline="0" dirty="0">
                <a:solidFill>
                  <a:srgbClr val="434142"/>
                </a:solidFill>
                <a:latin typeface="Kapra Neue SemiBold Expanded" panose="00000805000000000000" pitchFamily="50" charset="0"/>
                <a:ea typeface="+mj-ea"/>
                <a:cs typeface="+mj-cs"/>
              </a:defRPr>
            </a:lvl1pPr>
          </a:lstStyle>
          <a:p>
            <a:pPr lvl="0"/>
            <a:r>
              <a:rPr lang="en-US"/>
              <a:t>SUBTITLE</a:t>
            </a:r>
          </a:p>
        </p:txBody>
      </p:sp>
    </p:spTree>
    <p:extLst>
      <p:ext uri="{BB962C8B-B14F-4D97-AF65-F5344CB8AC3E}">
        <p14:creationId xmlns:p14="http://schemas.microsoft.com/office/powerpoint/2010/main" val="38281758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127" y="314151"/>
            <a:ext cx="19475847" cy="754796"/>
          </a:xfrm>
          <a:prstGeom prst="rect">
            <a:avLst/>
          </a:prstGeom>
        </p:spPr>
        <p:txBody>
          <a:bodyPr/>
          <a:lstStyle>
            <a:lvl1pPr>
              <a:defRPr sz="5496" cap="all" baseline="0">
                <a:solidFill>
                  <a:srgbClr val="434142"/>
                </a:solidFill>
              </a:defRPr>
            </a:lvl1pPr>
          </a:lstStyle>
          <a:p>
            <a:r>
              <a:rPr lang="en-US"/>
              <a:t>CLICK TO EDIT MASTER TITLE STYLE</a:t>
            </a:r>
          </a:p>
        </p:txBody>
      </p:sp>
      <p:sp>
        <p:nvSpPr>
          <p:cNvPr id="3" name="Content Placeholder 2"/>
          <p:cNvSpPr>
            <a:spLocks noGrp="1"/>
          </p:cNvSpPr>
          <p:nvPr>
            <p:ph idx="1"/>
          </p:nvPr>
        </p:nvSpPr>
        <p:spPr>
          <a:xfrm>
            <a:off x="314127" y="2827337"/>
            <a:ext cx="6282531" cy="7539567"/>
          </a:xfrm>
        </p:spPr>
        <p:txBody>
          <a:bodyPr>
            <a:normAutofit/>
          </a:bodyPr>
          <a:lstStyle>
            <a:lvl1pPr>
              <a:lnSpc>
                <a:spcPct val="100000"/>
              </a:lnSpc>
              <a:defRPr sz="3573">
                <a:solidFill>
                  <a:schemeClr val="tx1"/>
                </a:solidFill>
              </a:defRPr>
            </a:lvl1pPr>
            <a:lvl2pPr marL="942366" indent="-471184">
              <a:lnSpc>
                <a:spcPct val="100000"/>
              </a:lnSpc>
              <a:buFont typeface="Karla" pitchFamily="2" charset="0"/>
              <a:buChar char="—"/>
              <a:defRPr sz="3573">
                <a:solidFill>
                  <a:schemeClr val="tx1"/>
                </a:solidFill>
              </a:defRPr>
            </a:lvl2pPr>
            <a:lvl3pPr marL="1413549" indent="-471184">
              <a:lnSpc>
                <a:spcPct val="100000"/>
              </a:lnSpc>
              <a:buFont typeface="Wingdings" panose="05000000000000000000" pitchFamily="2" charset="2"/>
              <a:buChar char="§"/>
              <a:defRPr sz="2749">
                <a:solidFill>
                  <a:schemeClr val="tx1"/>
                </a:solidFill>
              </a:defRPr>
            </a:lvl3pPr>
            <a:lvl4pPr marL="1727670" indent="-314121">
              <a:lnSpc>
                <a:spcPct val="100000"/>
              </a:lnSpc>
              <a:buFont typeface="Karla" pitchFamily="2" charset="0"/>
              <a:buChar char="—"/>
              <a:defRPr sz="2749">
                <a:solidFill>
                  <a:schemeClr val="tx1"/>
                </a:solidFill>
              </a:defRPr>
            </a:lvl4pPr>
            <a:lvl5pPr marL="2041792" indent="-314121">
              <a:lnSpc>
                <a:spcPct val="100000"/>
              </a:lnSpc>
              <a:buFont typeface="Wingdings" panose="05000000000000000000" pitchFamily="2" charset="2"/>
              <a:buChar char="§"/>
              <a:defRPr sz="274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FB998FBF-97F9-46F5-BB03-085404267094}"/>
              </a:ext>
            </a:extLst>
          </p:cNvPr>
          <p:cNvSpPr>
            <a:spLocks noGrp="1"/>
          </p:cNvSpPr>
          <p:nvPr>
            <p:ph type="body" sz="quarter" idx="10" hasCustomPrompt="1"/>
          </p:nvPr>
        </p:nvSpPr>
        <p:spPr>
          <a:xfrm>
            <a:off x="314127" y="1068947"/>
            <a:ext cx="19475847" cy="1130096"/>
          </a:xfrm>
        </p:spPr>
        <p:txBody>
          <a:bodyPr tIns="91440">
            <a:normAutofit/>
          </a:bodyPr>
          <a:lstStyle>
            <a:lvl1pPr marL="0" indent="0" algn="l" defTabSz="1507785" rtl="0" eaLnBrk="1" latinLnBrk="0" hangingPunct="1">
              <a:lnSpc>
                <a:spcPct val="90000"/>
              </a:lnSpc>
              <a:spcBef>
                <a:spcPct val="0"/>
              </a:spcBef>
              <a:buNone/>
              <a:defRPr lang="en-US" sz="2749" kern="1200" cap="all" spc="137" baseline="0" dirty="0">
                <a:solidFill>
                  <a:srgbClr val="434142"/>
                </a:solidFill>
                <a:latin typeface="Kapra Neue SemiBold Expanded" panose="00000805000000000000" pitchFamily="50" charset="0"/>
                <a:ea typeface="+mj-ea"/>
                <a:cs typeface="+mj-cs"/>
              </a:defRPr>
            </a:lvl1pPr>
          </a:lstStyle>
          <a:p>
            <a:pPr lvl="0"/>
            <a:r>
              <a:rPr lang="en-US"/>
              <a:t>SUBTITLE</a:t>
            </a:r>
          </a:p>
        </p:txBody>
      </p:sp>
      <p:sp>
        <p:nvSpPr>
          <p:cNvPr id="6" name="Text Placeholder 5">
            <a:extLst>
              <a:ext uri="{FF2B5EF4-FFF2-40B4-BE49-F238E27FC236}">
                <a16:creationId xmlns:a16="http://schemas.microsoft.com/office/drawing/2014/main" id="{B8DCAA9E-E441-4C1B-9653-459C4C8545F1}"/>
              </a:ext>
            </a:extLst>
          </p:cNvPr>
          <p:cNvSpPr>
            <a:spLocks noGrp="1"/>
          </p:cNvSpPr>
          <p:nvPr>
            <p:ph type="body" sz="quarter" idx="11"/>
          </p:nvPr>
        </p:nvSpPr>
        <p:spPr>
          <a:xfrm>
            <a:off x="6910785" y="2827337"/>
            <a:ext cx="6282531" cy="7539567"/>
          </a:xfrm>
        </p:spPr>
        <p:txBody>
          <a:bodyPr/>
          <a:lstStyle>
            <a:lvl1pPr indent="-471184" algn="l" defTabSz="1507785" rtl="0" eaLnBrk="1" latinLnBrk="0" hangingPunct="1">
              <a:lnSpc>
                <a:spcPct val="100000"/>
              </a:lnSpc>
              <a:defRPr lang="en-US" sz="3573" kern="1200" dirty="0" smtClean="0">
                <a:solidFill>
                  <a:schemeClr val="tx1"/>
                </a:solidFill>
                <a:latin typeface="Karla" pitchFamily="2" charset="0"/>
                <a:ea typeface="Karla" pitchFamily="2" charset="0"/>
                <a:cs typeface="+mn-cs"/>
              </a:defRPr>
            </a:lvl1pPr>
            <a:lvl2pPr marL="942366" indent="-471184" algn="l" defTabSz="1507785" rtl="0" eaLnBrk="1" latinLnBrk="0" hangingPunct="1">
              <a:lnSpc>
                <a:spcPct val="100000"/>
              </a:lnSpc>
              <a:buFont typeface="Karla" pitchFamily="2" charset="0"/>
              <a:buChar char="—"/>
              <a:defRPr lang="en-US" sz="3573" kern="1200" dirty="0" smtClean="0">
                <a:solidFill>
                  <a:schemeClr val="tx1"/>
                </a:solidFill>
                <a:latin typeface="Karla" pitchFamily="2" charset="0"/>
                <a:ea typeface="Karla" pitchFamily="2" charset="0"/>
                <a:cs typeface="+mn-cs"/>
              </a:defRPr>
            </a:lvl2pPr>
            <a:lvl3pPr algn="l" defTabSz="1507785" rtl="0" eaLnBrk="1" latinLnBrk="0" hangingPunct="1">
              <a:lnSpc>
                <a:spcPct val="100000"/>
              </a:lnSpc>
              <a:spcBef>
                <a:spcPts val="824"/>
              </a:spcBef>
              <a:defRPr lang="en-US" sz="2749" kern="1200" dirty="0" smtClean="0">
                <a:solidFill>
                  <a:schemeClr val="tx1"/>
                </a:solidFill>
                <a:latin typeface="Karla" pitchFamily="2" charset="0"/>
                <a:ea typeface="Karla" pitchFamily="2" charset="0"/>
                <a:cs typeface="+mn-cs"/>
              </a:defRPr>
            </a:lvl3pPr>
            <a:lvl4pPr marL="1727670" indent="-314121" algn="l" defTabSz="1507785" rtl="0" eaLnBrk="1" latinLnBrk="0" hangingPunct="1">
              <a:lnSpc>
                <a:spcPct val="100000"/>
              </a:lnSpc>
              <a:spcBef>
                <a:spcPts val="824"/>
              </a:spcBef>
              <a:buFont typeface="Karla" pitchFamily="2" charset="0"/>
              <a:buChar char="—"/>
              <a:defRPr lang="en-US" sz="2749" kern="1200" dirty="0" smtClean="0">
                <a:solidFill>
                  <a:schemeClr val="tx1"/>
                </a:solidFill>
                <a:latin typeface="Karla" pitchFamily="2" charset="0"/>
                <a:ea typeface="Karla" pitchFamily="2" charset="0"/>
                <a:cs typeface="+mn-cs"/>
              </a:defRPr>
            </a:lvl4pPr>
            <a:lvl5pPr algn="l" defTabSz="1507785" rtl="0" eaLnBrk="1" latinLnBrk="0" hangingPunct="1">
              <a:lnSpc>
                <a:spcPct val="100000"/>
              </a:lnSpc>
              <a:spcBef>
                <a:spcPts val="824"/>
              </a:spcBef>
              <a:defRPr lang="en-US" sz="2749" kern="1200" dirty="0">
                <a:solidFill>
                  <a:schemeClr val="tx1"/>
                </a:solidFill>
                <a:latin typeface="Karla" pitchFamily="2" charset="0"/>
                <a:ea typeface="Karla" pitchFamily="2" charset="0"/>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2542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lum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127" y="314151"/>
            <a:ext cx="19475847" cy="754796"/>
          </a:xfrm>
          <a:prstGeom prst="rect">
            <a:avLst/>
          </a:prstGeom>
        </p:spPr>
        <p:txBody>
          <a:bodyPr/>
          <a:lstStyle>
            <a:lvl1pPr>
              <a:defRPr sz="5496" cap="all" baseline="0">
                <a:solidFill>
                  <a:srgbClr val="434142"/>
                </a:solidFill>
              </a:defRPr>
            </a:lvl1pPr>
          </a:lstStyle>
          <a:p>
            <a:r>
              <a:rPr lang="en-US"/>
              <a:t>CLICK TO EDIT MASTER TITLE STYLE</a:t>
            </a:r>
          </a:p>
        </p:txBody>
      </p:sp>
      <p:sp>
        <p:nvSpPr>
          <p:cNvPr id="3" name="Content Placeholder 2"/>
          <p:cNvSpPr>
            <a:spLocks noGrp="1"/>
          </p:cNvSpPr>
          <p:nvPr>
            <p:ph idx="1"/>
          </p:nvPr>
        </p:nvSpPr>
        <p:spPr>
          <a:xfrm>
            <a:off x="314127" y="2827337"/>
            <a:ext cx="6282531" cy="7539567"/>
          </a:xfrm>
        </p:spPr>
        <p:txBody>
          <a:bodyPr>
            <a:normAutofit/>
          </a:bodyPr>
          <a:lstStyle>
            <a:lvl1pPr>
              <a:lnSpc>
                <a:spcPct val="100000"/>
              </a:lnSpc>
              <a:defRPr sz="3573">
                <a:solidFill>
                  <a:schemeClr val="tx1"/>
                </a:solidFill>
              </a:defRPr>
            </a:lvl1pPr>
            <a:lvl2pPr marL="942366" indent="-471184">
              <a:lnSpc>
                <a:spcPct val="100000"/>
              </a:lnSpc>
              <a:buFont typeface="Karla" pitchFamily="2" charset="0"/>
              <a:buChar char="—"/>
              <a:defRPr sz="3573">
                <a:solidFill>
                  <a:schemeClr val="tx1"/>
                </a:solidFill>
              </a:defRPr>
            </a:lvl2pPr>
            <a:lvl3pPr marL="1413549" indent="-471184">
              <a:lnSpc>
                <a:spcPct val="100000"/>
              </a:lnSpc>
              <a:buFont typeface="Wingdings" panose="05000000000000000000" pitchFamily="2" charset="2"/>
              <a:buChar char="§"/>
              <a:defRPr sz="2749">
                <a:solidFill>
                  <a:schemeClr val="tx1"/>
                </a:solidFill>
              </a:defRPr>
            </a:lvl3pPr>
            <a:lvl4pPr marL="1727670" indent="-314121">
              <a:lnSpc>
                <a:spcPct val="100000"/>
              </a:lnSpc>
              <a:buFont typeface="Karla" pitchFamily="2" charset="0"/>
              <a:buChar char="—"/>
              <a:defRPr sz="2749">
                <a:solidFill>
                  <a:schemeClr val="tx1"/>
                </a:solidFill>
              </a:defRPr>
            </a:lvl4pPr>
            <a:lvl5pPr marL="2041792" indent="-314121">
              <a:lnSpc>
                <a:spcPct val="100000"/>
              </a:lnSpc>
              <a:buFont typeface="Wingdings" panose="05000000000000000000" pitchFamily="2" charset="2"/>
              <a:buChar char="§"/>
              <a:defRPr sz="274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FB998FBF-97F9-46F5-BB03-085404267094}"/>
              </a:ext>
            </a:extLst>
          </p:cNvPr>
          <p:cNvSpPr>
            <a:spLocks noGrp="1"/>
          </p:cNvSpPr>
          <p:nvPr>
            <p:ph type="body" sz="quarter" idx="10" hasCustomPrompt="1"/>
          </p:nvPr>
        </p:nvSpPr>
        <p:spPr>
          <a:xfrm>
            <a:off x="314127" y="1068947"/>
            <a:ext cx="19475847" cy="1130096"/>
          </a:xfrm>
        </p:spPr>
        <p:txBody>
          <a:bodyPr tIns="91440">
            <a:normAutofit/>
          </a:bodyPr>
          <a:lstStyle>
            <a:lvl1pPr marL="0" indent="0" algn="l" defTabSz="1507785" rtl="0" eaLnBrk="1" latinLnBrk="0" hangingPunct="1">
              <a:lnSpc>
                <a:spcPct val="90000"/>
              </a:lnSpc>
              <a:spcBef>
                <a:spcPct val="0"/>
              </a:spcBef>
              <a:buNone/>
              <a:defRPr lang="en-US" sz="2749" kern="1200" cap="all" spc="137" baseline="0" dirty="0">
                <a:solidFill>
                  <a:srgbClr val="434142"/>
                </a:solidFill>
                <a:latin typeface="Kapra Neue SemiBold Expanded" panose="00000805000000000000" pitchFamily="50" charset="0"/>
                <a:ea typeface="+mj-ea"/>
                <a:cs typeface="+mj-cs"/>
              </a:defRPr>
            </a:lvl1pPr>
          </a:lstStyle>
          <a:p>
            <a:pPr lvl="0"/>
            <a:r>
              <a:rPr lang="en-US"/>
              <a:t>SUBTITLE</a:t>
            </a:r>
          </a:p>
        </p:txBody>
      </p:sp>
      <p:sp>
        <p:nvSpPr>
          <p:cNvPr id="7" name="Text Placeholder 6">
            <a:extLst>
              <a:ext uri="{FF2B5EF4-FFF2-40B4-BE49-F238E27FC236}">
                <a16:creationId xmlns:a16="http://schemas.microsoft.com/office/drawing/2014/main" id="{909EBD9C-7389-4F06-AB94-7F399E6D8EB2}"/>
              </a:ext>
            </a:extLst>
          </p:cNvPr>
          <p:cNvSpPr>
            <a:spLocks noGrp="1"/>
          </p:cNvSpPr>
          <p:nvPr>
            <p:ph type="body" sz="quarter" idx="13"/>
          </p:nvPr>
        </p:nvSpPr>
        <p:spPr>
          <a:xfrm>
            <a:off x="6910785" y="2827338"/>
            <a:ext cx="6282531" cy="7511208"/>
          </a:xfrm>
        </p:spPr>
        <p:txBody>
          <a:bodyPr/>
          <a:lstStyle>
            <a:lvl1pPr indent="-471184" algn="l" defTabSz="1507785" rtl="0" eaLnBrk="1" latinLnBrk="0" hangingPunct="1">
              <a:lnSpc>
                <a:spcPct val="100000"/>
              </a:lnSpc>
              <a:defRPr lang="en-US" sz="3573" kern="1200" dirty="0" smtClean="0">
                <a:solidFill>
                  <a:schemeClr val="tx1"/>
                </a:solidFill>
                <a:latin typeface="Karla" pitchFamily="2" charset="0"/>
                <a:ea typeface="Karla" pitchFamily="2" charset="0"/>
                <a:cs typeface="+mn-cs"/>
              </a:defRPr>
            </a:lvl1pPr>
            <a:lvl2pPr marL="942366" indent="-471184" algn="l" defTabSz="1507785" rtl="0" eaLnBrk="1" latinLnBrk="0" hangingPunct="1">
              <a:lnSpc>
                <a:spcPct val="100000"/>
              </a:lnSpc>
              <a:buFont typeface="Karla" pitchFamily="2" charset="0"/>
              <a:buChar char="—"/>
              <a:defRPr lang="en-US" sz="3573" kern="1200" dirty="0" smtClean="0">
                <a:solidFill>
                  <a:schemeClr val="tx1"/>
                </a:solidFill>
                <a:latin typeface="Karla" pitchFamily="2" charset="0"/>
                <a:ea typeface="Karla" pitchFamily="2" charset="0"/>
                <a:cs typeface="+mn-cs"/>
              </a:defRPr>
            </a:lvl2pPr>
            <a:lvl3pPr algn="l" defTabSz="1507785" rtl="0" eaLnBrk="1" latinLnBrk="0" hangingPunct="1">
              <a:lnSpc>
                <a:spcPct val="100000"/>
              </a:lnSpc>
              <a:spcBef>
                <a:spcPts val="824"/>
              </a:spcBef>
              <a:defRPr lang="en-US" sz="2749" kern="1200" dirty="0" smtClean="0">
                <a:solidFill>
                  <a:schemeClr val="tx1"/>
                </a:solidFill>
                <a:latin typeface="Karla" pitchFamily="2" charset="0"/>
                <a:ea typeface="Karla" pitchFamily="2" charset="0"/>
                <a:cs typeface="+mn-cs"/>
              </a:defRPr>
            </a:lvl3pPr>
            <a:lvl4pPr marL="1727670" indent="-314121" algn="l" defTabSz="1507785" rtl="0" eaLnBrk="1" latinLnBrk="0" hangingPunct="1">
              <a:lnSpc>
                <a:spcPct val="100000"/>
              </a:lnSpc>
              <a:spcBef>
                <a:spcPts val="824"/>
              </a:spcBef>
              <a:buFont typeface="Karla" pitchFamily="2" charset="0"/>
              <a:buChar char="—"/>
              <a:defRPr lang="en-US" sz="2749" kern="1200" dirty="0" smtClean="0">
                <a:solidFill>
                  <a:schemeClr val="tx1"/>
                </a:solidFill>
                <a:latin typeface="Karla" pitchFamily="2" charset="0"/>
                <a:ea typeface="Karla" pitchFamily="2" charset="0"/>
                <a:cs typeface="+mn-cs"/>
              </a:defRPr>
            </a:lvl4pPr>
            <a:lvl5pPr algn="l" defTabSz="1507785" rtl="0" eaLnBrk="1" latinLnBrk="0" hangingPunct="1">
              <a:lnSpc>
                <a:spcPct val="100000"/>
              </a:lnSpc>
              <a:spcBef>
                <a:spcPts val="824"/>
              </a:spcBef>
              <a:defRPr lang="en-US" sz="2749" kern="1200" dirty="0">
                <a:solidFill>
                  <a:schemeClr val="tx1"/>
                </a:solidFill>
                <a:latin typeface="Karla" pitchFamily="2" charset="0"/>
                <a:ea typeface="Karla" pitchFamily="2" charset="0"/>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E6D2CC19-0726-4E81-9273-A03856AA6DFE}"/>
              </a:ext>
            </a:extLst>
          </p:cNvPr>
          <p:cNvSpPr>
            <a:spLocks noGrp="1"/>
          </p:cNvSpPr>
          <p:nvPr>
            <p:ph type="body" sz="quarter" idx="14"/>
          </p:nvPr>
        </p:nvSpPr>
        <p:spPr>
          <a:xfrm>
            <a:off x="13507442" y="2827337"/>
            <a:ext cx="6282531" cy="7539567"/>
          </a:xfrm>
        </p:spPr>
        <p:txBody>
          <a:bodyPr/>
          <a:lstStyle>
            <a:lvl1pPr indent="-471184" algn="l" defTabSz="1507785" rtl="0" eaLnBrk="1" latinLnBrk="0" hangingPunct="1">
              <a:lnSpc>
                <a:spcPct val="100000"/>
              </a:lnSpc>
              <a:defRPr lang="en-US" sz="3573" kern="1200" dirty="0" smtClean="0">
                <a:solidFill>
                  <a:schemeClr val="tx1"/>
                </a:solidFill>
                <a:latin typeface="Karla" pitchFamily="2" charset="0"/>
                <a:ea typeface="Karla" pitchFamily="2" charset="0"/>
                <a:cs typeface="+mn-cs"/>
              </a:defRPr>
            </a:lvl1pPr>
            <a:lvl2pPr marL="942366" indent="-471184" algn="l" defTabSz="1507785" rtl="0" eaLnBrk="1" latinLnBrk="0" hangingPunct="1">
              <a:lnSpc>
                <a:spcPct val="100000"/>
              </a:lnSpc>
              <a:buFont typeface="Karla" pitchFamily="2" charset="0"/>
              <a:buChar char="—"/>
              <a:defRPr lang="en-US" sz="3573" kern="1200" dirty="0" smtClean="0">
                <a:solidFill>
                  <a:schemeClr val="tx1"/>
                </a:solidFill>
                <a:latin typeface="Karla" pitchFamily="2" charset="0"/>
                <a:ea typeface="Karla" pitchFamily="2" charset="0"/>
                <a:cs typeface="+mn-cs"/>
              </a:defRPr>
            </a:lvl2pPr>
            <a:lvl3pPr algn="l" defTabSz="1507785" rtl="0" eaLnBrk="1" latinLnBrk="0" hangingPunct="1">
              <a:lnSpc>
                <a:spcPct val="100000"/>
              </a:lnSpc>
              <a:spcBef>
                <a:spcPts val="824"/>
              </a:spcBef>
              <a:defRPr lang="en-US" sz="2749" kern="1200" dirty="0" smtClean="0">
                <a:solidFill>
                  <a:schemeClr val="tx1"/>
                </a:solidFill>
                <a:latin typeface="Karla" pitchFamily="2" charset="0"/>
                <a:ea typeface="Karla" pitchFamily="2" charset="0"/>
                <a:cs typeface="+mn-cs"/>
              </a:defRPr>
            </a:lvl3pPr>
            <a:lvl4pPr marL="1727670" indent="-314121" algn="l" defTabSz="1507785" rtl="0" eaLnBrk="1" latinLnBrk="0" hangingPunct="1">
              <a:lnSpc>
                <a:spcPct val="100000"/>
              </a:lnSpc>
              <a:spcBef>
                <a:spcPts val="824"/>
              </a:spcBef>
              <a:buFont typeface="Karla" pitchFamily="2" charset="0"/>
              <a:buChar char="—"/>
              <a:defRPr lang="en-US" sz="2749" kern="1200" dirty="0" smtClean="0">
                <a:solidFill>
                  <a:schemeClr val="tx1"/>
                </a:solidFill>
                <a:latin typeface="Karla" pitchFamily="2" charset="0"/>
                <a:ea typeface="Karla" pitchFamily="2" charset="0"/>
                <a:cs typeface="+mn-cs"/>
              </a:defRPr>
            </a:lvl4pPr>
            <a:lvl5pPr algn="l" defTabSz="1507785" rtl="0" eaLnBrk="1" latinLnBrk="0" hangingPunct="1">
              <a:lnSpc>
                <a:spcPct val="100000"/>
              </a:lnSpc>
              <a:spcBef>
                <a:spcPts val="824"/>
              </a:spcBef>
              <a:defRPr lang="en-US" sz="2749" kern="1200" dirty="0" smtClean="0">
                <a:solidFill>
                  <a:schemeClr val="tx1"/>
                </a:solidFill>
                <a:latin typeface="Karla" pitchFamily="2" charset="0"/>
                <a:ea typeface="Karla" pitchFamily="2" charset="0"/>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7025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 White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F3334B-E6A9-41F9-85FD-FBDBBD9712D1}"/>
              </a:ext>
            </a:extLst>
          </p:cNvPr>
          <p:cNvSpPr/>
          <p:nvPr userDrawn="1"/>
        </p:nvSpPr>
        <p:spPr>
          <a:xfrm>
            <a:off x="0" y="3"/>
            <a:ext cx="20104100" cy="11309348"/>
          </a:xfrm>
          <a:prstGeom prst="rect">
            <a:avLst/>
          </a:prstGeom>
          <a:solidFill>
            <a:srgbClr val="878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4127" y="314151"/>
            <a:ext cx="19475847" cy="754796"/>
          </a:xfrm>
          <a:prstGeom prst="rect">
            <a:avLst/>
          </a:prstGeom>
        </p:spPr>
        <p:txBody>
          <a:bodyPr/>
          <a:lstStyle>
            <a:lvl1pPr>
              <a:defRPr sz="5496" cap="all" baseline="0">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FB998FBF-97F9-46F5-BB03-085404267094}"/>
              </a:ext>
            </a:extLst>
          </p:cNvPr>
          <p:cNvSpPr>
            <a:spLocks noGrp="1"/>
          </p:cNvSpPr>
          <p:nvPr>
            <p:ph type="body" sz="quarter" idx="10" hasCustomPrompt="1"/>
          </p:nvPr>
        </p:nvSpPr>
        <p:spPr>
          <a:xfrm>
            <a:off x="314127" y="1068947"/>
            <a:ext cx="19475847" cy="1130096"/>
          </a:xfrm>
        </p:spPr>
        <p:txBody>
          <a:bodyPr tIns="91440">
            <a:normAutofit/>
          </a:bodyPr>
          <a:lstStyle>
            <a:lvl1pPr marL="0" indent="0" algn="l" defTabSz="1507785" rtl="0" eaLnBrk="1" latinLnBrk="0" hangingPunct="1">
              <a:lnSpc>
                <a:spcPct val="90000"/>
              </a:lnSpc>
              <a:spcBef>
                <a:spcPct val="0"/>
              </a:spcBef>
              <a:buNone/>
              <a:defRPr lang="en-US" sz="2749" kern="1200" cap="all" spc="137" baseline="0" dirty="0">
                <a:solidFill>
                  <a:schemeClr val="bg1"/>
                </a:solidFill>
                <a:latin typeface="Kapra Neue SemiBold Expanded" panose="00000805000000000000" pitchFamily="50" charset="0"/>
                <a:ea typeface="+mj-ea"/>
                <a:cs typeface="+mj-cs"/>
              </a:defRPr>
            </a:lvl1pPr>
          </a:lstStyle>
          <a:p>
            <a:pPr lvl="0"/>
            <a:r>
              <a:rPr lang="en-US"/>
              <a:t>SUBTITLE</a:t>
            </a:r>
          </a:p>
        </p:txBody>
      </p:sp>
    </p:spTree>
    <p:extLst>
      <p:ext uri="{BB962C8B-B14F-4D97-AF65-F5344CB8AC3E}">
        <p14:creationId xmlns:p14="http://schemas.microsoft.com/office/powerpoint/2010/main" val="29623833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 BLacksmith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F3334B-E6A9-41F9-85FD-FBDBBD9712D1}"/>
              </a:ext>
            </a:extLst>
          </p:cNvPr>
          <p:cNvSpPr/>
          <p:nvPr userDrawn="1"/>
        </p:nvSpPr>
        <p:spPr>
          <a:xfrm>
            <a:off x="0" y="3"/>
            <a:ext cx="20104100" cy="11309348"/>
          </a:xfrm>
          <a:prstGeom prst="rect">
            <a:avLst/>
          </a:prstGeom>
          <a:solidFill>
            <a:srgbClr val="DA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4127" y="314151"/>
            <a:ext cx="19475847" cy="754796"/>
          </a:xfrm>
          <a:prstGeom prst="rect">
            <a:avLst/>
          </a:prstGeom>
        </p:spPr>
        <p:txBody>
          <a:bodyPr/>
          <a:lstStyle>
            <a:lvl1pPr>
              <a:defRPr sz="5496" cap="all" baseline="0">
                <a:solidFill>
                  <a:srgbClr val="434142"/>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FB998FBF-97F9-46F5-BB03-085404267094}"/>
              </a:ext>
            </a:extLst>
          </p:cNvPr>
          <p:cNvSpPr>
            <a:spLocks noGrp="1"/>
          </p:cNvSpPr>
          <p:nvPr>
            <p:ph type="body" sz="quarter" idx="10" hasCustomPrompt="1"/>
          </p:nvPr>
        </p:nvSpPr>
        <p:spPr>
          <a:xfrm>
            <a:off x="314127" y="1068947"/>
            <a:ext cx="19475847" cy="1130096"/>
          </a:xfrm>
        </p:spPr>
        <p:txBody>
          <a:bodyPr tIns="91440">
            <a:normAutofit/>
          </a:bodyPr>
          <a:lstStyle>
            <a:lvl1pPr marL="0" indent="0" algn="l" defTabSz="1507785" rtl="0" eaLnBrk="1" latinLnBrk="0" hangingPunct="1">
              <a:lnSpc>
                <a:spcPct val="90000"/>
              </a:lnSpc>
              <a:spcBef>
                <a:spcPct val="0"/>
              </a:spcBef>
              <a:buNone/>
              <a:defRPr lang="en-US" sz="2749" kern="1200" cap="all" spc="137" baseline="0" dirty="0">
                <a:solidFill>
                  <a:srgbClr val="434142"/>
                </a:solidFill>
                <a:latin typeface="Kapra Neue SemiBold Expanded" panose="00000805000000000000" pitchFamily="50" charset="0"/>
                <a:ea typeface="+mj-ea"/>
                <a:cs typeface="+mj-cs"/>
              </a:defRPr>
            </a:lvl1pPr>
          </a:lstStyle>
          <a:p>
            <a:pPr lvl="0"/>
            <a:r>
              <a:rPr lang="en-US"/>
              <a:t>SUBTITLE</a:t>
            </a:r>
          </a:p>
        </p:txBody>
      </p:sp>
    </p:spTree>
    <p:extLst>
      <p:ext uri="{BB962C8B-B14F-4D97-AF65-F5344CB8AC3E}">
        <p14:creationId xmlns:p14="http://schemas.microsoft.com/office/powerpoint/2010/main" val="1273170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685314" y="978506"/>
            <a:ext cx="18733747" cy="1259068"/>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1" name="Google Shape;11;p4"/>
          <p:cNvSpPr txBox="1">
            <a:spLocks noGrp="1"/>
          </p:cNvSpPr>
          <p:nvPr>
            <p:ph type="body" idx="1"/>
          </p:nvPr>
        </p:nvSpPr>
        <p:spPr>
          <a:xfrm>
            <a:off x="685314" y="2534022"/>
            <a:ext cx="18733747" cy="7511862"/>
          </a:xfrm>
          <a:prstGeom prst="rect">
            <a:avLst/>
          </a:prstGeom>
          <a:noFill/>
          <a:ln>
            <a:noFill/>
          </a:ln>
        </p:spPr>
        <p:txBody>
          <a:bodyPr spcFirstLastPara="1" wrap="square" lIns="121875" tIns="121875" rIns="121875" bIns="121875" anchor="t" anchorCtr="0">
            <a:normAutofit/>
          </a:bodyPr>
          <a:lstStyle>
            <a:lvl1pPr marL="753969" lvl="0" indent="-628307" algn="l">
              <a:lnSpc>
                <a:spcPct val="115000"/>
              </a:lnSpc>
              <a:spcBef>
                <a:spcPts val="0"/>
              </a:spcBef>
              <a:spcAft>
                <a:spcPts val="0"/>
              </a:spcAft>
              <a:buSzPts val="2400"/>
              <a:buChar char="●"/>
              <a:defRPr/>
            </a:lvl1pPr>
            <a:lvl2pPr marL="1507937" lvl="1" indent="-575948" algn="l">
              <a:lnSpc>
                <a:spcPct val="115000"/>
              </a:lnSpc>
              <a:spcBef>
                <a:spcPts val="0"/>
              </a:spcBef>
              <a:spcAft>
                <a:spcPts val="0"/>
              </a:spcAft>
              <a:buSzPts val="1900"/>
              <a:buChar char="○"/>
              <a:defRPr/>
            </a:lvl2pPr>
            <a:lvl3pPr marL="2261906" lvl="2" indent="-575948" algn="l">
              <a:lnSpc>
                <a:spcPct val="115000"/>
              </a:lnSpc>
              <a:spcBef>
                <a:spcPts val="0"/>
              </a:spcBef>
              <a:spcAft>
                <a:spcPts val="0"/>
              </a:spcAft>
              <a:buSzPts val="1900"/>
              <a:buChar char="■"/>
              <a:defRPr/>
            </a:lvl3pPr>
            <a:lvl4pPr marL="3015874" lvl="3" indent="-575948" algn="l">
              <a:lnSpc>
                <a:spcPct val="115000"/>
              </a:lnSpc>
              <a:spcBef>
                <a:spcPts val="0"/>
              </a:spcBef>
              <a:spcAft>
                <a:spcPts val="0"/>
              </a:spcAft>
              <a:buSzPts val="1900"/>
              <a:buChar char="●"/>
              <a:defRPr/>
            </a:lvl4pPr>
            <a:lvl5pPr marL="3769843" lvl="4" indent="-575948" algn="l">
              <a:lnSpc>
                <a:spcPct val="115000"/>
              </a:lnSpc>
              <a:spcBef>
                <a:spcPts val="0"/>
              </a:spcBef>
              <a:spcAft>
                <a:spcPts val="0"/>
              </a:spcAft>
              <a:buSzPts val="1900"/>
              <a:buChar char="○"/>
              <a:defRPr/>
            </a:lvl5pPr>
            <a:lvl6pPr marL="4523811" lvl="5" indent="-575948" algn="l">
              <a:lnSpc>
                <a:spcPct val="115000"/>
              </a:lnSpc>
              <a:spcBef>
                <a:spcPts val="0"/>
              </a:spcBef>
              <a:spcAft>
                <a:spcPts val="0"/>
              </a:spcAft>
              <a:buSzPts val="1900"/>
              <a:buChar char="■"/>
              <a:defRPr/>
            </a:lvl6pPr>
            <a:lvl7pPr marL="5277780" lvl="6" indent="-575948" algn="l">
              <a:lnSpc>
                <a:spcPct val="115000"/>
              </a:lnSpc>
              <a:spcBef>
                <a:spcPts val="0"/>
              </a:spcBef>
              <a:spcAft>
                <a:spcPts val="0"/>
              </a:spcAft>
              <a:buSzPts val="1900"/>
              <a:buChar char="●"/>
              <a:defRPr/>
            </a:lvl7pPr>
            <a:lvl8pPr marL="6031748" lvl="7" indent="-575948" algn="l">
              <a:lnSpc>
                <a:spcPct val="115000"/>
              </a:lnSpc>
              <a:spcBef>
                <a:spcPts val="0"/>
              </a:spcBef>
              <a:spcAft>
                <a:spcPts val="0"/>
              </a:spcAft>
              <a:buSzPts val="1900"/>
              <a:buChar char="○"/>
              <a:defRPr/>
            </a:lvl8pPr>
            <a:lvl9pPr marL="6785717" lvl="8" indent="-575948" algn="l">
              <a:lnSpc>
                <a:spcPct val="115000"/>
              </a:lnSpc>
              <a:spcBef>
                <a:spcPts val="0"/>
              </a:spcBef>
              <a:spcAft>
                <a:spcPts val="0"/>
              </a:spcAft>
              <a:buSzPts val="1900"/>
              <a:buChar char="■"/>
              <a:defRPr/>
            </a:lvl9pPr>
          </a:lstStyle>
          <a:p>
            <a:endParaRPr/>
          </a:p>
        </p:txBody>
      </p:sp>
      <p:sp>
        <p:nvSpPr>
          <p:cNvPr id="12" name="Google Shape;12;p4"/>
          <p:cNvSpPr txBox="1">
            <a:spLocks noGrp="1"/>
          </p:cNvSpPr>
          <p:nvPr>
            <p:ph type="sldNum" idx="12"/>
          </p:nvPr>
        </p:nvSpPr>
        <p:spPr>
          <a:xfrm>
            <a:off x="18627832" y="10253321"/>
            <a:ext cx="1206362" cy="865269"/>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5"/>
          <p:cNvSpPr txBox="1">
            <a:spLocks noGrp="1"/>
          </p:cNvSpPr>
          <p:nvPr>
            <p:ph type="ctrTitle"/>
          </p:nvPr>
        </p:nvSpPr>
        <p:spPr>
          <a:xfrm>
            <a:off x="685332" y="1637146"/>
            <a:ext cx="18733747" cy="4513351"/>
          </a:xfrm>
          <a:prstGeom prst="rect">
            <a:avLst/>
          </a:prstGeom>
          <a:noFill/>
          <a:ln>
            <a:noFill/>
          </a:ln>
        </p:spPr>
        <p:txBody>
          <a:bodyPr spcFirstLastPara="1" wrap="square" lIns="121875" tIns="121875" rIns="121875" bIns="121875" anchor="b" anchorCtr="0">
            <a:normAutofit/>
          </a:bodyPr>
          <a:lstStyle>
            <a:lvl1pPr lvl="0" algn="ctr">
              <a:lnSpc>
                <a:spcPct val="100000"/>
              </a:lnSpc>
              <a:spcBef>
                <a:spcPts val="0"/>
              </a:spcBef>
              <a:spcAft>
                <a:spcPts val="0"/>
              </a:spcAft>
              <a:buSzPts val="6900"/>
              <a:buNone/>
              <a:defRPr sz="11379"/>
            </a:lvl1pPr>
            <a:lvl2pPr lvl="1" algn="ctr">
              <a:lnSpc>
                <a:spcPct val="100000"/>
              </a:lnSpc>
              <a:spcBef>
                <a:spcPts val="0"/>
              </a:spcBef>
              <a:spcAft>
                <a:spcPts val="0"/>
              </a:spcAft>
              <a:buSzPts val="6900"/>
              <a:buNone/>
              <a:defRPr sz="11379"/>
            </a:lvl2pPr>
            <a:lvl3pPr lvl="2" algn="ctr">
              <a:lnSpc>
                <a:spcPct val="100000"/>
              </a:lnSpc>
              <a:spcBef>
                <a:spcPts val="0"/>
              </a:spcBef>
              <a:spcAft>
                <a:spcPts val="0"/>
              </a:spcAft>
              <a:buSzPts val="6900"/>
              <a:buNone/>
              <a:defRPr sz="11379"/>
            </a:lvl3pPr>
            <a:lvl4pPr lvl="3" algn="ctr">
              <a:lnSpc>
                <a:spcPct val="100000"/>
              </a:lnSpc>
              <a:spcBef>
                <a:spcPts val="0"/>
              </a:spcBef>
              <a:spcAft>
                <a:spcPts val="0"/>
              </a:spcAft>
              <a:buSzPts val="6900"/>
              <a:buNone/>
              <a:defRPr sz="11379"/>
            </a:lvl4pPr>
            <a:lvl5pPr lvl="4" algn="ctr">
              <a:lnSpc>
                <a:spcPct val="100000"/>
              </a:lnSpc>
              <a:spcBef>
                <a:spcPts val="0"/>
              </a:spcBef>
              <a:spcAft>
                <a:spcPts val="0"/>
              </a:spcAft>
              <a:buSzPts val="6900"/>
              <a:buNone/>
              <a:defRPr sz="11379"/>
            </a:lvl5pPr>
            <a:lvl6pPr lvl="5" algn="ctr">
              <a:lnSpc>
                <a:spcPct val="100000"/>
              </a:lnSpc>
              <a:spcBef>
                <a:spcPts val="0"/>
              </a:spcBef>
              <a:spcAft>
                <a:spcPts val="0"/>
              </a:spcAft>
              <a:buSzPts val="6900"/>
              <a:buNone/>
              <a:defRPr sz="11379"/>
            </a:lvl6pPr>
            <a:lvl7pPr lvl="6" algn="ctr">
              <a:lnSpc>
                <a:spcPct val="100000"/>
              </a:lnSpc>
              <a:spcBef>
                <a:spcPts val="0"/>
              </a:spcBef>
              <a:spcAft>
                <a:spcPts val="0"/>
              </a:spcAft>
              <a:buSzPts val="6900"/>
              <a:buNone/>
              <a:defRPr sz="11379"/>
            </a:lvl7pPr>
            <a:lvl8pPr lvl="7" algn="ctr">
              <a:lnSpc>
                <a:spcPct val="100000"/>
              </a:lnSpc>
              <a:spcBef>
                <a:spcPts val="0"/>
              </a:spcBef>
              <a:spcAft>
                <a:spcPts val="0"/>
              </a:spcAft>
              <a:buSzPts val="6900"/>
              <a:buNone/>
              <a:defRPr sz="11379"/>
            </a:lvl8pPr>
            <a:lvl9pPr lvl="8" algn="ctr">
              <a:lnSpc>
                <a:spcPct val="100000"/>
              </a:lnSpc>
              <a:spcBef>
                <a:spcPts val="0"/>
              </a:spcBef>
              <a:spcAft>
                <a:spcPts val="0"/>
              </a:spcAft>
              <a:buSzPts val="6900"/>
              <a:buNone/>
              <a:defRPr sz="11379"/>
            </a:lvl9pPr>
          </a:lstStyle>
          <a:p>
            <a:endParaRPr/>
          </a:p>
        </p:txBody>
      </p:sp>
      <p:sp>
        <p:nvSpPr>
          <p:cNvPr id="15" name="Google Shape;15;p5"/>
          <p:cNvSpPr txBox="1">
            <a:spLocks noGrp="1"/>
          </p:cNvSpPr>
          <p:nvPr>
            <p:ph type="subTitle" idx="1"/>
          </p:nvPr>
        </p:nvSpPr>
        <p:spPr>
          <a:xfrm>
            <a:off x="685314" y="6231576"/>
            <a:ext cx="18733747" cy="1742906"/>
          </a:xfrm>
          <a:prstGeom prst="rect">
            <a:avLst/>
          </a:prstGeom>
          <a:noFill/>
          <a:ln>
            <a:noFill/>
          </a:ln>
        </p:spPr>
        <p:txBody>
          <a:bodyPr spcFirstLastPara="1" wrap="square" lIns="121875" tIns="121875" rIns="121875" bIns="121875" anchor="t" anchorCtr="0">
            <a:normAutofit/>
          </a:bodyPr>
          <a:lstStyle>
            <a:lvl1pPr lvl="0" algn="ctr">
              <a:lnSpc>
                <a:spcPct val="100000"/>
              </a:lnSpc>
              <a:spcBef>
                <a:spcPts val="0"/>
              </a:spcBef>
              <a:spcAft>
                <a:spcPts val="0"/>
              </a:spcAft>
              <a:buSzPts val="3700"/>
              <a:buNone/>
              <a:defRPr sz="6102"/>
            </a:lvl1pPr>
            <a:lvl2pPr lvl="1" algn="ctr">
              <a:lnSpc>
                <a:spcPct val="100000"/>
              </a:lnSpc>
              <a:spcBef>
                <a:spcPts val="0"/>
              </a:spcBef>
              <a:spcAft>
                <a:spcPts val="0"/>
              </a:spcAft>
              <a:buSzPts val="3700"/>
              <a:buNone/>
              <a:defRPr sz="6102"/>
            </a:lvl2pPr>
            <a:lvl3pPr lvl="2" algn="ctr">
              <a:lnSpc>
                <a:spcPct val="100000"/>
              </a:lnSpc>
              <a:spcBef>
                <a:spcPts val="0"/>
              </a:spcBef>
              <a:spcAft>
                <a:spcPts val="0"/>
              </a:spcAft>
              <a:buSzPts val="3700"/>
              <a:buNone/>
              <a:defRPr sz="6102"/>
            </a:lvl3pPr>
            <a:lvl4pPr lvl="3" algn="ctr">
              <a:lnSpc>
                <a:spcPct val="100000"/>
              </a:lnSpc>
              <a:spcBef>
                <a:spcPts val="0"/>
              </a:spcBef>
              <a:spcAft>
                <a:spcPts val="0"/>
              </a:spcAft>
              <a:buSzPts val="3700"/>
              <a:buNone/>
              <a:defRPr sz="6102"/>
            </a:lvl4pPr>
            <a:lvl5pPr lvl="4" algn="ctr">
              <a:lnSpc>
                <a:spcPct val="100000"/>
              </a:lnSpc>
              <a:spcBef>
                <a:spcPts val="0"/>
              </a:spcBef>
              <a:spcAft>
                <a:spcPts val="0"/>
              </a:spcAft>
              <a:buSzPts val="3700"/>
              <a:buNone/>
              <a:defRPr sz="6102"/>
            </a:lvl5pPr>
            <a:lvl6pPr lvl="5" algn="ctr">
              <a:lnSpc>
                <a:spcPct val="100000"/>
              </a:lnSpc>
              <a:spcBef>
                <a:spcPts val="0"/>
              </a:spcBef>
              <a:spcAft>
                <a:spcPts val="0"/>
              </a:spcAft>
              <a:buSzPts val="3700"/>
              <a:buNone/>
              <a:defRPr sz="6102"/>
            </a:lvl6pPr>
            <a:lvl7pPr lvl="6" algn="ctr">
              <a:lnSpc>
                <a:spcPct val="100000"/>
              </a:lnSpc>
              <a:spcBef>
                <a:spcPts val="0"/>
              </a:spcBef>
              <a:spcAft>
                <a:spcPts val="0"/>
              </a:spcAft>
              <a:buSzPts val="3700"/>
              <a:buNone/>
              <a:defRPr sz="6102"/>
            </a:lvl7pPr>
            <a:lvl8pPr lvl="7" algn="ctr">
              <a:lnSpc>
                <a:spcPct val="100000"/>
              </a:lnSpc>
              <a:spcBef>
                <a:spcPts val="0"/>
              </a:spcBef>
              <a:spcAft>
                <a:spcPts val="0"/>
              </a:spcAft>
              <a:buSzPts val="3700"/>
              <a:buNone/>
              <a:defRPr sz="6102"/>
            </a:lvl8pPr>
            <a:lvl9pPr lvl="8" algn="ctr">
              <a:lnSpc>
                <a:spcPct val="100000"/>
              </a:lnSpc>
              <a:spcBef>
                <a:spcPts val="0"/>
              </a:spcBef>
              <a:spcAft>
                <a:spcPts val="0"/>
              </a:spcAft>
              <a:buSzPts val="3700"/>
              <a:buNone/>
              <a:defRPr sz="6102"/>
            </a:lvl9pPr>
          </a:lstStyle>
          <a:p>
            <a:endParaRPr/>
          </a:p>
        </p:txBody>
      </p:sp>
      <p:sp>
        <p:nvSpPr>
          <p:cNvPr id="16" name="Google Shape;16;p5"/>
          <p:cNvSpPr txBox="1">
            <a:spLocks noGrp="1"/>
          </p:cNvSpPr>
          <p:nvPr>
            <p:ph type="sldNum" idx="12"/>
          </p:nvPr>
        </p:nvSpPr>
        <p:spPr>
          <a:xfrm>
            <a:off x="18627832" y="10253321"/>
            <a:ext cx="1206362" cy="865269"/>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685314" y="4729215"/>
            <a:ext cx="18733747" cy="1850756"/>
          </a:xfrm>
          <a:prstGeom prst="rect">
            <a:avLst/>
          </a:prstGeom>
          <a:noFill/>
          <a:ln>
            <a:noFill/>
          </a:ln>
        </p:spPr>
        <p:txBody>
          <a:bodyPr spcFirstLastPara="1" wrap="square" lIns="121875" tIns="121875" rIns="121875" bIns="121875" anchor="ctr" anchorCtr="0">
            <a:normAutofit/>
          </a:bodyPr>
          <a:lstStyle>
            <a:lvl1pPr lvl="0" algn="ctr">
              <a:lnSpc>
                <a:spcPct val="100000"/>
              </a:lnSpc>
              <a:spcBef>
                <a:spcPts val="0"/>
              </a:spcBef>
              <a:spcAft>
                <a:spcPts val="0"/>
              </a:spcAft>
              <a:buSzPts val="4800"/>
              <a:buNone/>
              <a:defRPr sz="7916"/>
            </a:lvl1pPr>
            <a:lvl2pPr lvl="1" algn="ctr">
              <a:lnSpc>
                <a:spcPct val="100000"/>
              </a:lnSpc>
              <a:spcBef>
                <a:spcPts val="0"/>
              </a:spcBef>
              <a:spcAft>
                <a:spcPts val="0"/>
              </a:spcAft>
              <a:buSzPts val="4800"/>
              <a:buNone/>
              <a:defRPr sz="7916"/>
            </a:lvl2pPr>
            <a:lvl3pPr lvl="2" algn="ctr">
              <a:lnSpc>
                <a:spcPct val="100000"/>
              </a:lnSpc>
              <a:spcBef>
                <a:spcPts val="0"/>
              </a:spcBef>
              <a:spcAft>
                <a:spcPts val="0"/>
              </a:spcAft>
              <a:buSzPts val="4800"/>
              <a:buNone/>
              <a:defRPr sz="7916"/>
            </a:lvl3pPr>
            <a:lvl4pPr lvl="3" algn="ctr">
              <a:lnSpc>
                <a:spcPct val="100000"/>
              </a:lnSpc>
              <a:spcBef>
                <a:spcPts val="0"/>
              </a:spcBef>
              <a:spcAft>
                <a:spcPts val="0"/>
              </a:spcAft>
              <a:buSzPts val="4800"/>
              <a:buNone/>
              <a:defRPr sz="7916"/>
            </a:lvl4pPr>
            <a:lvl5pPr lvl="4" algn="ctr">
              <a:lnSpc>
                <a:spcPct val="100000"/>
              </a:lnSpc>
              <a:spcBef>
                <a:spcPts val="0"/>
              </a:spcBef>
              <a:spcAft>
                <a:spcPts val="0"/>
              </a:spcAft>
              <a:buSzPts val="4800"/>
              <a:buNone/>
              <a:defRPr sz="7916"/>
            </a:lvl5pPr>
            <a:lvl6pPr lvl="5" algn="ctr">
              <a:lnSpc>
                <a:spcPct val="100000"/>
              </a:lnSpc>
              <a:spcBef>
                <a:spcPts val="0"/>
              </a:spcBef>
              <a:spcAft>
                <a:spcPts val="0"/>
              </a:spcAft>
              <a:buSzPts val="4800"/>
              <a:buNone/>
              <a:defRPr sz="7916"/>
            </a:lvl6pPr>
            <a:lvl7pPr lvl="6" algn="ctr">
              <a:lnSpc>
                <a:spcPct val="100000"/>
              </a:lnSpc>
              <a:spcBef>
                <a:spcPts val="0"/>
              </a:spcBef>
              <a:spcAft>
                <a:spcPts val="0"/>
              </a:spcAft>
              <a:buSzPts val="4800"/>
              <a:buNone/>
              <a:defRPr sz="7916"/>
            </a:lvl7pPr>
            <a:lvl8pPr lvl="7" algn="ctr">
              <a:lnSpc>
                <a:spcPct val="100000"/>
              </a:lnSpc>
              <a:spcBef>
                <a:spcPts val="0"/>
              </a:spcBef>
              <a:spcAft>
                <a:spcPts val="0"/>
              </a:spcAft>
              <a:buSzPts val="4800"/>
              <a:buNone/>
              <a:defRPr sz="7916"/>
            </a:lvl8pPr>
            <a:lvl9pPr lvl="8" algn="ctr">
              <a:lnSpc>
                <a:spcPct val="100000"/>
              </a:lnSpc>
              <a:spcBef>
                <a:spcPts val="0"/>
              </a:spcBef>
              <a:spcAft>
                <a:spcPts val="0"/>
              </a:spcAft>
              <a:buSzPts val="4800"/>
              <a:buNone/>
              <a:defRPr sz="7916"/>
            </a:lvl9pPr>
          </a:lstStyle>
          <a:p>
            <a:endParaRPr/>
          </a:p>
        </p:txBody>
      </p:sp>
      <p:sp>
        <p:nvSpPr>
          <p:cNvPr id="19" name="Google Shape;19;p6"/>
          <p:cNvSpPr txBox="1">
            <a:spLocks noGrp="1"/>
          </p:cNvSpPr>
          <p:nvPr>
            <p:ph type="sldNum" idx="12"/>
          </p:nvPr>
        </p:nvSpPr>
        <p:spPr>
          <a:xfrm>
            <a:off x="18627832" y="10253321"/>
            <a:ext cx="1206362" cy="865269"/>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7"/>
          <p:cNvSpPr txBox="1">
            <a:spLocks noGrp="1"/>
          </p:cNvSpPr>
          <p:nvPr>
            <p:ph type="title"/>
          </p:nvPr>
        </p:nvSpPr>
        <p:spPr>
          <a:xfrm>
            <a:off x="685314" y="978506"/>
            <a:ext cx="18733747" cy="1259068"/>
          </a:xfrm>
          <a:prstGeom prst="rect">
            <a:avLst/>
          </a:prstGeom>
          <a:noFill/>
          <a:ln>
            <a:noFill/>
          </a:ln>
        </p:spPr>
        <p:txBody>
          <a:bodyPr spcFirstLastPara="1" wrap="square" lIns="121875" tIns="121875" rIns="121875" bIns="121875"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2" name="Google Shape;22;p7"/>
          <p:cNvSpPr txBox="1">
            <a:spLocks noGrp="1"/>
          </p:cNvSpPr>
          <p:nvPr>
            <p:ph type="body" idx="1"/>
          </p:nvPr>
        </p:nvSpPr>
        <p:spPr>
          <a:xfrm>
            <a:off x="685314" y="2534022"/>
            <a:ext cx="8794371" cy="7511862"/>
          </a:xfrm>
          <a:prstGeom prst="rect">
            <a:avLst/>
          </a:prstGeom>
          <a:noFill/>
          <a:ln>
            <a:noFill/>
          </a:ln>
        </p:spPr>
        <p:txBody>
          <a:bodyPr spcFirstLastPara="1" wrap="square" lIns="121875" tIns="121875" rIns="121875" bIns="121875" anchor="t" anchorCtr="0">
            <a:normAutofit/>
          </a:bodyPr>
          <a:lstStyle>
            <a:lvl1pPr marL="753969" lvl="0" indent="-575948" algn="l">
              <a:lnSpc>
                <a:spcPct val="115000"/>
              </a:lnSpc>
              <a:spcBef>
                <a:spcPts val="0"/>
              </a:spcBef>
              <a:spcAft>
                <a:spcPts val="0"/>
              </a:spcAft>
              <a:buSzPts val="1900"/>
              <a:buChar char="●"/>
              <a:defRPr sz="3133"/>
            </a:lvl1pPr>
            <a:lvl2pPr marL="1507937" lvl="1" indent="-544533" algn="l">
              <a:lnSpc>
                <a:spcPct val="115000"/>
              </a:lnSpc>
              <a:spcBef>
                <a:spcPts val="0"/>
              </a:spcBef>
              <a:spcAft>
                <a:spcPts val="0"/>
              </a:spcAft>
              <a:buSzPts val="1600"/>
              <a:buChar char="○"/>
              <a:defRPr sz="2639"/>
            </a:lvl2pPr>
            <a:lvl3pPr marL="2261906" lvl="2" indent="-544533" algn="l">
              <a:lnSpc>
                <a:spcPct val="115000"/>
              </a:lnSpc>
              <a:spcBef>
                <a:spcPts val="0"/>
              </a:spcBef>
              <a:spcAft>
                <a:spcPts val="0"/>
              </a:spcAft>
              <a:buSzPts val="1600"/>
              <a:buChar char="■"/>
              <a:defRPr sz="2639"/>
            </a:lvl3pPr>
            <a:lvl4pPr marL="3015874" lvl="3" indent="-544533" algn="l">
              <a:lnSpc>
                <a:spcPct val="115000"/>
              </a:lnSpc>
              <a:spcBef>
                <a:spcPts val="0"/>
              </a:spcBef>
              <a:spcAft>
                <a:spcPts val="0"/>
              </a:spcAft>
              <a:buSzPts val="1600"/>
              <a:buChar char="●"/>
              <a:defRPr sz="2639"/>
            </a:lvl4pPr>
            <a:lvl5pPr marL="3769843" lvl="4" indent="-544533" algn="l">
              <a:lnSpc>
                <a:spcPct val="115000"/>
              </a:lnSpc>
              <a:spcBef>
                <a:spcPts val="0"/>
              </a:spcBef>
              <a:spcAft>
                <a:spcPts val="0"/>
              </a:spcAft>
              <a:buSzPts val="1600"/>
              <a:buChar char="○"/>
              <a:defRPr sz="2639"/>
            </a:lvl5pPr>
            <a:lvl6pPr marL="4523811" lvl="5" indent="-544533" algn="l">
              <a:lnSpc>
                <a:spcPct val="115000"/>
              </a:lnSpc>
              <a:spcBef>
                <a:spcPts val="0"/>
              </a:spcBef>
              <a:spcAft>
                <a:spcPts val="0"/>
              </a:spcAft>
              <a:buSzPts val="1600"/>
              <a:buChar char="■"/>
              <a:defRPr sz="2639"/>
            </a:lvl6pPr>
            <a:lvl7pPr marL="5277780" lvl="6" indent="-544533" algn="l">
              <a:lnSpc>
                <a:spcPct val="115000"/>
              </a:lnSpc>
              <a:spcBef>
                <a:spcPts val="0"/>
              </a:spcBef>
              <a:spcAft>
                <a:spcPts val="0"/>
              </a:spcAft>
              <a:buSzPts val="1600"/>
              <a:buChar char="●"/>
              <a:defRPr sz="2639"/>
            </a:lvl7pPr>
            <a:lvl8pPr marL="6031748" lvl="7" indent="-544533" algn="l">
              <a:lnSpc>
                <a:spcPct val="115000"/>
              </a:lnSpc>
              <a:spcBef>
                <a:spcPts val="0"/>
              </a:spcBef>
              <a:spcAft>
                <a:spcPts val="0"/>
              </a:spcAft>
              <a:buSzPts val="1600"/>
              <a:buChar char="○"/>
              <a:defRPr sz="2639"/>
            </a:lvl8pPr>
            <a:lvl9pPr marL="6785717" lvl="8" indent="-544533" algn="l">
              <a:lnSpc>
                <a:spcPct val="115000"/>
              </a:lnSpc>
              <a:spcBef>
                <a:spcPts val="0"/>
              </a:spcBef>
              <a:spcAft>
                <a:spcPts val="0"/>
              </a:spcAft>
              <a:buSzPts val="1600"/>
              <a:buChar char="■"/>
              <a:defRPr sz="2639"/>
            </a:lvl9pPr>
          </a:lstStyle>
          <a:p>
            <a:endParaRPr/>
          </a:p>
        </p:txBody>
      </p:sp>
      <p:sp>
        <p:nvSpPr>
          <p:cNvPr id="23" name="Google Shape;23;p7"/>
          <p:cNvSpPr txBox="1">
            <a:spLocks noGrp="1"/>
          </p:cNvSpPr>
          <p:nvPr>
            <p:ph type="body" idx="2"/>
          </p:nvPr>
        </p:nvSpPr>
        <p:spPr>
          <a:xfrm>
            <a:off x="10624677" y="2534022"/>
            <a:ext cx="8794371" cy="7511862"/>
          </a:xfrm>
          <a:prstGeom prst="rect">
            <a:avLst/>
          </a:prstGeom>
          <a:noFill/>
          <a:ln>
            <a:noFill/>
          </a:ln>
        </p:spPr>
        <p:txBody>
          <a:bodyPr spcFirstLastPara="1" wrap="square" lIns="121875" tIns="121875" rIns="121875" bIns="121875" anchor="t" anchorCtr="0">
            <a:normAutofit/>
          </a:bodyPr>
          <a:lstStyle>
            <a:lvl1pPr marL="753969" lvl="0" indent="-575948" algn="l">
              <a:lnSpc>
                <a:spcPct val="115000"/>
              </a:lnSpc>
              <a:spcBef>
                <a:spcPts val="0"/>
              </a:spcBef>
              <a:spcAft>
                <a:spcPts val="0"/>
              </a:spcAft>
              <a:buSzPts val="1900"/>
              <a:buChar char="●"/>
              <a:defRPr sz="3133"/>
            </a:lvl1pPr>
            <a:lvl2pPr marL="1507937" lvl="1" indent="-544533" algn="l">
              <a:lnSpc>
                <a:spcPct val="115000"/>
              </a:lnSpc>
              <a:spcBef>
                <a:spcPts val="0"/>
              </a:spcBef>
              <a:spcAft>
                <a:spcPts val="0"/>
              </a:spcAft>
              <a:buSzPts val="1600"/>
              <a:buChar char="○"/>
              <a:defRPr sz="2639"/>
            </a:lvl2pPr>
            <a:lvl3pPr marL="2261906" lvl="2" indent="-544533" algn="l">
              <a:lnSpc>
                <a:spcPct val="115000"/>
              </a:lnSpc>
              <a:spcBef>
                <a:spcPts val="0"/>
              </a:spcBef>
              <a:spcAft>
                <a:spcPts val="0"/>
              </a:spcAft>
              <a:buSzPts val="1600"/>
              <a:buChar char="■"/>
              <a:defRPr sz="2639"/>
            </a:lvl3pPr>
            <a:lvl4pPr marL="3015874" lvl="3" indent="-544533" algn="l">
              <a:lnSpc>
                <a:spcPct val="115000"/>
              </a:lnSpc>
              <a:spcBef>
                <a:spcPts val="0"/>
              </a:spcBef>
              <a:spcAft>
                <a:spcPts val="0"/>
              </a:spcAft>
              <a:buSzPts val="1600"/>
              <a:buChar char="●"/>
              <a:defRPr sz="2639"/>
            </a:lvl4pPr>
            <a:lvl5pPr marL="3769843" lvl="4" indent="-544533" algn="l">
              <a:lnSpc>
                <a:spcPct val="115000"/>
              </a:lnSpc>
              <a:spcBef>
                <a:spcPts val="0"/>
              </a:spcBef>
              <a:spcAft>
                <a:spcPts val="0"/>
              </a:spcAft>
              <a:buSzPts val="1600"/>
              <a:buChar char="○"/>
              <a:defRPr sz="2639"/>
            </a:lvl5pPr>
            <a:lvl6pPr marL="4523811" lvl="5" indent="-544533" algn="l">
              <a:lnSpc>
                <a:spcPct val="115000"/>
              </a:lnSpc>
              <a:spcBef>
                <a:spcPts val="0"/>
              </a:spcBef>
              <a:spcAft>
                <a:spcPts val="0"/>
              </a:spcAft>
              <a:buSzPts val="1600"/>
              <a:buChar char="■"/>
              <a:defRPr sz="2639"/>
            </a:lvl6pPr>
            <a:lvl7pPr marL="5277780" lvl="6" indent="-544533" algn="l">
              <a:lnSpc>
                <a:spcPct val="115000"/>
              </a:lnSpc>
              <a:spcBef>
                <a:spcPts val="0"/>
              </a:spcBef>
              <a:spcAft>
                <a:spcPts val="0"/>
              </a:spcAft>
              <a:buSzPts val="1600"/>
              <a:buChar char="●"/>
              <a:defRPr sz="2639"/>
            </a:lvl7pPr>
            <a:lvl8pPr marL="6031748" lvl="7" indent="-544533" algn="l">
              <a:lnSpc>
                <a:spcPct val="115000"/>
              </a:lnSpc>
              <a:spcBef>
                <a:spcPts val="0"/>
              </a:spcBef>
              <a:spcAft>
                <a:spcPts val="0"/>
              </a:spcAft>
              <a:buSzPts val="1600"/>
              <a:buChar char="○"/>
              <a:defRPr sz="2639"/>
            </a:lvl8pPr>
            <a:lvl9pPr marL="6785717" lvl="8" indent="-544533" algn="l">
              <a:lnSpc>
                <a:spcPct val="115000"/>
              </a:lnSpc>
              <a:spcBef>
                <a:spcPts val="0"/>
              </a:spcBef>
              <a:spcAft>
                <a:spcPts val="0"/>
              </a:spcAft>
              <a:buSzPts val="1600"/>
              <a:buChar char="■"/>
              <a:defRPr sz="2639"/>
            </a:lvl9pPr>
          </a:lstStyle>
          <a:p>
            <a:endParaRPr/>
          </a:p>
        </p:txBody>
      </p:sp>
      <p:sp>
        <p:nvSpPr>
          <p:cNvPr id="24" name="Google Shape;24;p7"/>
          <p:cNvSpPr txBox="1">
            <a:spLocks noGrp="1"/>
          </p:cNvSpPr>
          <p:nvPr>
            <p:ph type="sldNum" idx="12"/>
          </p:nvPr>
        </p:nvSpPr>
        <p:spPr>
          <a:xfrm>
            <a:off x="18627832" y="10253321"/>
            <a:ext cx="1206362" cy="865269"/>
          </a:xfrm>
          <a:prstGeom prst="rect">
            <a:avLst/>
          </a:prstGeom>
          <a:noFill/>
          <a:ln>
            <a:noFill/>
          </a:ln>
        </p:spPr>
        <p:txBody>
          <a:bodyPr spcFirstLastPara="1" wrap="square" lIns="121875" tIns="121875" rIns="121875" bIns="121875" anchor="ctr" anchorCtr="0">
            <a:normAutofit/>
          </a:bodyPr>
          <a:lstStyle>
            <a:lvl1pPr marL="0" marR="0" lvl="0"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96160" y="5023796"/>
            <a:ext cx="15491521" cy="1925419"/>
          </a:xfrm>
          <a:prstGeom prst="rect">
            <a:avLst/>
          </a:prstGeom>
        </p:spPr>
        <p:txBody>
          <a:bodyPr wrap="square" lIns="0" tIns="0" rIns="0" bIns="0">
            <a:spAutoFit/>
          </a:bodyPr>
          <a:lstStyle>
            <a:lvl1pPr>
              <a:defRPr sz="8250" b="1" i="0">
                <a:solidFill>
                  <a:schemeClr val="bg1"/>
                </a:solidFill>
                <a:latin typeface="Architype Bold"/>
                <a:cs typeface="Architype Bold"/>
              </a:defRPr>
            </a:lvl1pPr>
          </a:lstStyle>
          <a:p>
            <a:endParaRPr/>
          </a:p>
        </p:txBody>
      </p:sp>
      <p:sp>
        <p:nvSpPr>
          <p:cNvPr id="3" name="Holder 3"/>
          <p:cNvSpPr>
            <a:spLocks noGrp="1"/>
          </p:cNvSpPr>
          <p:nvPr>
            <p:ph type="body" idx="1"/>
          </p:nvPr>
        </p:nvSpPr>
        <p:spPr>
          <a:xfrm>
            <a:off x="1296160" y="2018651"/>
            <a:ext cx="17383760" cy="5680075"/>
          </a:xfrm>
          <a:prstGeom prst="rect">
            <a:avLst/>
          </a:prstGeom>
        </p:spPr>
        <p:txBody>
          <a:bodyPr wrap="square" lIns="0" tIns="0" rIns="0" bIns="0">
            <a:spAutoFit/>
          </a:bodyPr>
          <a:lstStyle>
            <a:lvl1pPr>
              <a:defRPr sz="2450" b="0" i="0">
                <a:solidFill>
                  <a:schemeClr val="bg1"/>
                </a:solidFill>
                <a:latin typeface="Architype Light"/>
                <a:cs typeface="Architype Light"/>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11/17/2023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685314" y="978506"/>
            <a:ext cx="18733747" cy="1259068"/>
          </a:xfrm>
          <a:prstGeom prst="rect">
            <a:avLst/>
          </a:prstGeom>
          <a:noFill/>
          <a:ln>
            <a:noFill/>
          </a:ln>
        </p:spPr>
        <p:txBody>
          <a:bodyPr spcFirstLastPara="1" wrap="square" lIns="121875" tIns="121875" rIns="121875" bIns="121875"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685314" y="2534022"/>
            <a:ext cx="18733747" cy="7511862"/>
          </a:xfrm>
          <a:prstGeom prst="rect">
            <a:avLst/>
          </a:prstGeom>
          <a:noFill/>
          <a:ln>
            <a:noFill/>
          </a:ln>
        </p:spPr>
        <p:txBody>
          <a:bodyPr spcFirstLastPara="1" wrap="square" lIns="121875" tIns="121875" rIns="121875" bIns="121875"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8" name="Google Shape;8;p3"/>
          <p:cNvSpPr txBox="1">
            <a:spLocks noGrp="1"/>
          </p:cNvSpPr>
          <p:nvPr>
            <p:ph type="sldNum" idx="12"/>
          </p:nvPr>
        </p:nvSpPr>
        <p:spPr>
          <a:xfrm>
            <a:off x="18627832" y="10253321"/>
            <a:ext cx="1206362" cy="865269"/>
          </a:xfrm>
          <a:prstGeom prst="rect">
            <a:avLst/>
          </a:prstGeom>
          <a:noFill/>
          <a:ln>
            <a:noFill/>
          </a:ln>
        </p:spPr>
        <p:txBody>
          <a:bodyPr spcFirstLastPara="1" wrap="square" lIns="121875" tIns="121875" rIns="121875" bIns="121875" anchor="ctr" anchorCtr="0">
            <a:normAutofit/>
          </a:bodyPr>
          <a:lstStyle>
            <a:lvl1pPr marL="0" marR="0" lvl="0" indent="0" algn="r" rtl="0">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214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g155f20bcfb0_2_0"/>
          <p:cNvSpPr txBox="1">
            <a:spLocks noGrp="1"/>
          </p:cNvSpPr>
          <p:nvPr>
            <p:ph type="body" idx="1"/>
          </p:nvPr>
        </p:nvSpPr>
        <p:spPr>
          <a:xfrm>
            <a:off x="1382157" y="3010591"/>
            <a:ext cx="17339787" cy="71756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g155f20bcfb0_2_0"/>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97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9pPr>
          </a:lstStyle>
          <a:p>
            <a:endParaRPr/>
          </a:p>
        </p:txBody>
      </p:sp>
      <p:sp>
        <p:nvSpPr>
          <p:cNvPr id="53" name="Google Shape;53;g155f20bcfb0_2_0"/>
          <p:cNvSpPr txBox="1">
            <a:spLocks noGrp="1"/>
          </p:cNvSpPr>
          <p:nvPr>
            <p:ph type="sldNum" idx="12"/>
          </p:nvPr>
        </p:nvSpPr>
        <p:spPr>
          <a:xfrm>
            <a:off x="14198521"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54" name="Google Shape;54;g155f20bcfb0_2_0"/>
          <p:cNvSpPr txBox="1">
            <a:spLocks noGrp="1"/>
          </p:cNvSpPr>
          <p:nvPr>
            <p:ph type="title"/>
          </p:nvPr>
        </p:nvSpPr>
        <p:spPr>
          <a:xfrm>
            <a:off x="1382157" y="602119"/>
            <a:ext cx="17339787" cy="2185952"/>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7D8A"/>
              </a:buClr>
              <a:buSzPts val="4400"/>
              <a:buFont typeface="Arial"/>
              <a:buNone/>
              <a:defRPr sz="4400" b="0" i="0" u="none" strike="noStrike" cap="none">
                <a:solidFill>
                  <a:srgbClr val="007D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678" r:id="rId3"/>
    <p:sldLayoutId id="2147483679" r:id="rId4"/>
    <p:sldLayoutId id="2147483680" r:id="rId5"/>
    <p:sldLayoutId id="2147483699" r:id="rId6"/>
    <p:sldLayoutId id="214748370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37" userDrawn="1">
          <p15:clr>
            <a:srgbClr val="F26B43"/>
          </p15:clr>
        </p15:guide>
        <p15:guide id="2" orient="horz" pos="304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Google Shape;86;g10ef1d33e77_1_0"/>
          <p:cNvSpPr txBox="1">
            <a:spLocks noGrp="1"/>
          </p:cNvSpPr>
          <p:nvPr>
            <p:ph type="body" idx="1"/>
          </p:nvPr>
        </p:nvSpPr>
        <p:spPr>
          <a:xfrm>
            <a:off x="1382172" y="3010591"/>
            <a:ext cx="17339963" cy="71756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10ef1d33e77_1_0"/>
          <p:cNvSpPr txBox="1">
            <a:spLocks noGrp="1"/>
          </p:cNvSpPr>
          <p:nvPr>
            <p:ph type="dt" idx="10"/>
          </p:nvPr>
        </p:nvSpPr>
        <p:spPr>
          <a:xfrm>
            <a:off x="1382171" y="10482093"/>
            <a:ext cx="4523469" cy="60211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979"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968" b="0" i="0" u="none" strike="noStrike" cap="none">
                <a:solidFill>
                  <a:schemeClr val="dk1"/>
                </a:solidFill>
                <a:latin typeface="Calibri"/>
                <a:ea typeface="Calibri"/>
                <a:cs typeface="Calibri"/>
                <a:sym typeface="Calibri"/>
              </a:defRPr>
            </a:lvl9pPr>
          </a:lstStyle>
          <a:p>
            <a:endParaRPr/>
          </a:p>
        </p:txBody>
      </p:sp>
      <p:sp>
        <p:nvSpPr>
          <p:cNvPr id="88" name="Google Shape;88;g10ef1d33e77_1_0"/>
          <p:cNvSpPr txBox="1">
            <a:spLocks noGrp="1"/>
          </p:cNvSpPr>
          <p:nvPr>
            <p:ph type="sldNum" idx="12"/>
          </p:nvPr>
        </p:nvSpPr>
        <p:spPr>
          <a:xfrm>
            <a:off x="14198666" y="10482093"/>
            <a:ext cx="4523469" cy="60211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89" name="Google Shape;89;g10ef1d33e77_1_0"/>
          <p:cNvSpPr txBox="1">
            <a:spLocks noGrp="1"/>
          </p:cNvSpPr>
          <p:nvPr>
            <p:ph type="title"/>
          </p:nvPr>
        </p:nvSpPr>
        <p:spPr>
          <a:xfrm>
            <a:off x="1382172" y="602119"/>
            <a:ext cx="17339963" cy="2185952"/>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7D8A"/>
              </a:buClr>
              <a:buSzPts val="4400"/>
              <a:buFont typeface="Arial"/>
              <a:buNone/>
              <a:defRPr sz="4400" b="0" i="0" u="none" strike="noStrike" cap="none">
                <a:solidFill>
                  <a:srgbClr val="007D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37" userDrawn="1">
          <p15:clr>
            <a:srgbClr val="F26B43"/>
          </p15:clr>
        </p15:guide>
        <p15:guide id="2" orient="horz" pos="304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1382157" y="602119"/>
            <a:ext cx="17339786" cy="21859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1382157" y="3010591"/>
            <a:ext cx="17339786" cy="717567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1382157" y="10482093"/>
            <a:ext cx="4523423" cy="60211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979"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9pPr>
          </a:lstStyle>
          <a:p>
            <a:endParaRPr dirty="0"/>
          </a:p>
        </p:txBody>
      </p:sp>
      <p:sp>
        <p:nvSpPr>
          <p:cNvPr id="13" name="Google Shape;13;p41"/>
          <p:cNvSpPr txBox="1">
            <a:spLocks noGrp="1"/>
          </p:cNvSpPr>
          <p:nvPr>
            <p:ph type="ftr" idx="11"/>
          </p:nvPr>
        </p:nvSpPr>
        <p:spPr>
          <a:xfrm>
            <a:off x="6659483" y="10482093"/>
            <a:ext cx="6785134" cy="60211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979"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968" b="0" i="0" u="none" strike="noStrike" cap="none">
                <a:solidFill>
                  <a:schemeClr val="dk1"/>
                </a:solidFill>
                <a:latin typeface="Calibri"/>
                <a:ea typeface="Calibri"/>
                <a:cs typeface="Calibri"/>
                <a:sym typeface="Calibri"/>
              </a:defRPr>
            </a:lvl9pPr>
          </a:lstStyle>
          <a:p>
            <a:endParaRPr dirty="0"/>
          </a:p>
        </p:txBody>
      </p:sp>
      <p:sp>
        <p:nvSpPr>
          <p:cNvPr id="14" name="Google Shape;14;p41"/>
          <p:cNvSpPr txBox="1">
            <a:spLocks noGrp="1"/>
          </p:cNvSpPr>
          <p:nvPr>
            <p:ph type="sldNum" idx="12"/>
          </p:nvPr>
        </p:nvSpPr>
        <p:spPr>
          <a:xfrm>
            <a:off x="14198520" y="10482093"/>
            <a:ext cx="4523423" cy="60211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979" b="0" i="0" u="none" strike="noStrike" cap="none">
                <a:solidFill>
                  <a:srgbClr val="888888"/>
                </a:solidFill>
                <a:latin typeface="Calibri"/>
                <a:ea typeface="Calibri"/>
                <a:cs typeface="Calibri"/>
                <a:sym typeface="Calibri"/>
              </a:defRPr>
            </a:lvl1pPr>
            <a:lvl2pPr marL="0" marR="0" lvl="1" indent="0" algn="r" rtl="0">
              <a:spcBef>
                <a:spcPts val="0"/>
              </a:spcBef>
              <a:buNone/>
              <a:defRPr sz="1979" b="0" i="0" u="none" strike="noStrike" cap="none">
                <a:solidFill>
                  <a:srgbClr val="888888"/>
                </a:solidFill>
                <a:latin typeface="Calibri"/>
                <a:ea typeface="Calibri"/>
                <a:cs typeface="Calibri"/>
                <a:sym typeface="Calibri"/>
              </a:defRPr>
            </a:lvl2pPr>
            <a:lvl3pPr marL="0" marR="0" lvl="2" indent="0" algn="r" rtl="0">
              <a:spcBef>
                <a:spcPts val="0"/>
              </a:spcBef>
              <a:buNone/>
              <a:defRPr sz="1979" b="0" i="0" u="none" strike="noStrike" cap="none">
                <a:solidFill>
                  <a:srgbClr val="888888"/>
                </a:solidFill>
                <a:latin typeface="Calibri"/>
                <a:ea typeface="Calibri"/>
                <a:cs typeface="Calibri"/>
                <a:sym typeface="Calibri"/>
              </a:defRPr>
            </a:lvl3pPr>
            <a:lvl4pPr marL="0" marR="0" lvl="3" indent="0" algn="r" rtl="0">
              <a:spcBef>
                <a:spcPts val="0"/>
              </a:spcBef>
              <a:buNone/>
              <a:defRPr sz="1979" b="0" i="0" u="none" strike="noStrike" cap="none">
                <a:solidFill>
                  <a:srgbClr val="888888"/>
                </a:solidFill>
                <a:latin typeface="Calibri"/>
                <a:ea typeface="Calibri"/>
                <a:cs typeface="Calibri"/>
                <a:sym typeface="Calibri"/>
              </a:defRPr>
            </a:lvl4pPr>
            <a:lvl5pPr marL="0" marR="0" lvl="4" indent="0" algn="r" rtl="0">
              <a:spcBef>
                <a:spcPts val="0"/>
              </a:spcBef>
              <a:buNone/>
              <a:defRPr sz="1979" b="0" i="0" u="none" strike="noStrike" cap="none">
                <a:solidFill>
                  <a:srgbClr val="888888"/>
                </a:solidFill>
                <a:latin typeface="Calibri"/>
                <a:ea typeface="Calibri"/>
                <a:cs typeface="Calibri"/>
                <a:sym typeface="Calibri"/>
              </a:defRPr>
            </a:lvl5pPr>
            <a:lvl6pPr marL="0" marR="0" lvl="5" indent="0" algn="r" rtl="0">
              <a:spcBef>
                <a:spcPts val="0"/>
              </a:spcBef>
              <a:buNone/>
              <a:defRPr sz="1979" b="0" i="0" u="none" strike="noStrike" cap="none">
                <a:solidFill>
                  <a:srgbClr val="888888"/>
                </a:solidFill>
                <a:latin typeface="Calibri"/>
                <a:ea typeface="Calibri"/>
                <a:cs typeface="Calibri"/>
                <a:sym typeface="Calibri"/>
              </a:defRPr>
            </a:lvl6pPr>
            <a:lvl7pPr marL="0" marR="0" lvl="6" indent="0" algn="r" rtl="0">
              <a:spcBef>
                <a:spcPts val="0"/>
              </a:spcBef>
              <a:buNone/>
              <a:defRPr sz="1979" b="0" i="0" u="none" strike="noStrike" cap="none">
                <a:solidFill>
                  <a:srgbClr val="888888"/>
                </a:solidFill>
                <a:latin typeface="Calibri"/>
                <a:ea typeface="Calibri"/>
                <a:cs typeface="Calibri"/>
                <a:sym typeface="Calibri"/>
              </a:defRPr>
            </a:lvl7pPr>
            <a:lvl8pPr marL="0" marR="0" lvl="7" indent="0" algn="r" rtl="0">
              <a:spcBef>
                <a:spcPts val="0"/>
              </a:spcBef>
              <a:buNone/>
              <a:defRPr sz="1979" b="0" i="0" u="none" strike="noStrike" cap="none">
                <a:solidFill>
                  <a:srgbClr val="888888"/>
                </a:solidFill>
                <a:latin typeface="Calibri"/>
                <a:ea typeface="Calibri"/>
                <a:cs typeface="Calibri"/>
                <a:sym typeface="Calibri"/>
              </a:defRPr>
            </a:lvl8pPr>
            <a:lvl9pPr marL="0" marR="0" lvl="8" indent="0" algn="r" rtl="0">
              <a:spcBef>
                <a:spcPts val="0"/>
              </a:spcBef>
              <a:buNone/>
              <a:defRPr sz="19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dirty="0"/>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935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CECEC"/>
          </a:solidFill>
        </p:spPr>
        <p:txBody>
          <a:bodyPr wrap="square" lIns="0" tIns="0" rIns="0" bIns="0" rtlCol="0"/>
          <a:lstStyle/>
          <a:p>
            <a:endParaRPr/>
          </a:p>
        </p:txBody>
      </p:sp>
      <p:sp>
        <p:nvSpPr>
          <p:cNvPr id="2" name="Holder 2"/>
          <p:cNvSpPr>
            <a:spLocks noGrp="1"/>
          </p:cNvSpPr>
          <p:nvPr>
            <p:ph type="title"/>
          </p:nvPr>
        </p:nvSpPr>
        <p:spPr>
          <a:xfrm>
            <a:off x="1109915" y="2056268"/>
            <a:ext cx="17416224" cy="1367594"/>
          </a:xfrm>
          <a:prstGeom prst="rect">
            <a:avLst/>
          </a:prstGeom>
        </p:spPr>
        <p:txBody>
          <a:bodyPr wrap="square" lIns="0" tIns="0" rIns="0" bIns="0">
            <a:spAutoFit/>
          </a:bodyPr>
          <a:lstStyle>
            <a:lvl1pPr>
              <a:defRPr sz="2600" b="1" i="0">
                <a:solidFill>
                  <a:schemeClr val="tx1"/>
                </a:solidFill>
                <a:latin typeface="Arial"/>
                <a:cs typeface="Arial"/>
              </a:defRPr>
            </a:lvl1pPr>
          </a:lstStyle>
          <a:p>
            <a:endParaRPr/>
          </a:p>
        </p:txBody>
      </p:sp>
      <p:sp>
        <p:nvSpPr>
          <p:cNvPr id="3" name="Holder 3"/>
          <p:cNvSpPr>
            <a:spLocks noGrp="1"/>
          </p:cNvSpPr>
          <p:nvPr>
            <p:ph type="body" idx="1"/>
          </p:nvPr>
        </p:nvSpPr>
        <p:spPr>
          <a:xfrm>
            <a:off x="1109914" y="2489907"/>
            <a:ext cx="9948387" cy="3761406"/>
          </a:xfrm>
          <a:prstGeom prst="rect">
            <a:avLst/>
          </a:prstGeom>
        </p:spPr>
        <p:txBody>
          <a:bodyPr wrap="square" lIns="0" tIns="0" rIns="0" bIns="0">
            <a:spAutoFit/>
          </a:bodyPr>
          <a:lstStyle>
            <a:lvl1pPr>
              <a:defRPr sz="4800" b="0" i="0">
                <a:solidFill>
                  <a:schemeClr val="tx1"/>
                </a:solidFill>
                <a:latin typeface="Arial Narrow"/>
                <a:cs typeface="Arial Narrow"/>
              </a:defRPr>
            </a:lvl1pPr>
          </a:lstStyle>
          <a:p>
            <a:endParaRPr/>
          </a:p>
        </p:txBody>
      </p:sp>
      <p:sp>
        <p:nvSpPr>
          <p:cNvPr id="4" name="Holder 4"/>
          <p:cNvSpPr>
            <a:spLocks noGrp="1"/>
          </p:cNvSpPr>
          <p:nvPr>
            <p:ph type="ftr" sz="quarter" idx="5"/>
          </p:nvPr>
        </p:nvSpPr>
        <p:spPr>
          <a:xfrm>
            <a:off x="6835394" y="10517695"/>
            <a:ext cx="6433312" cy="565468"/>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5"/>
            <a:ext cx="4623943"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11/17/2023</a:t>
            </a:fld>
            <a:endParaRPr lang="en-US"/>
          </a:p>
        </p:txBody>
      </p:sp>
      <p:sp>
        <p:nvSpPr>
          <p:cNvPr id="6" name="Holder 6"/>
          <p:cNvSpPr>
            <a:spLocks noGrp="1"/>
          </p:cNvSpPr>
          <p:nvPr>
            <p:ph type="sldNum" sz="quarter" idx="7"/>
          </p:nvPr>
        </p:nvSpPr>
        <p:spPr>
          <a:xfrm>
            <a:off x="14474952" y="10517695"/>
            <a:ext cx="4623943"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27" y="314148"/>
            <a:ext cx="19475847" cy="1884892"/>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314127" y="2827338"/>
            <a:ext cx="19475847" cy="668874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612455" y="10554527"/>
            <a:ext cx="6596658" cy="754808"/>
          </a:xfrm>
          <a:prstGeom prst="rect">
            <a:avLst/>
          </a:prstGeom>
        </p:spPr>
        <p:txBody>
          <a:bodyPr vert="horz" lIns="0" tIns="0" rIns="0" bIns="0" rtlCol="0" anchor="ctr" anchorCtr="0"/>
          <a:lstStyle>
            <a:lvl1pPr algn="l">
              <a:defRPr sz="1649">
                <a:solidFill>
                  <a:schemeClr val="tx1"/>
                </a:solidFill>
                <a:latin typeface="Karla" pitchFamily="2" charset="0"/>
                <a:ea typeface="Karla" pitchFamily="2" charset="0"/>
              </a:defRPr>
            </a:lvl1pPr>
          </a:lstStyle>
          <a:p>
            <a:r>
              <a:rPr lang="en-US"/>
              <a:t>Presentation Name</a:t>
            </a:r>
          </a:p>
        </p:txBody>
      </p:sp>
      <p:sp>
        <p:nvSpPr>
          <p:cNvPr id="6" name="Slide Number Placeholder 5"/>
          <p:cNvSpPr>
            <a:spLocks noGrp="1"/>
          </p:cNvSpPr>
          <p:nvPr>
            <p:ph type="sldNum" sz="quarter" idx="4"/>
          </p:nvPr>
        </p:nvSpPr>
        <p:spPr>
          <a:xfrm>
            <a:off x="314127" y="10554522"/>
            <a:ext cx="2984202" cy="754822"/>
          </a:xfrm>
          <a:prstGeom prst="rect">
            <a:avLst/>
          </a:prstGeom>
        </p:spPr>
        <p:txBody>
          <a:bodyPr vert="horz" lIns="0" tIns="0" rIns="0" bIns="0" rtlCol="0" anchor="ctr"/>
          <a:lstStyle>
            <a:lvl1pPr algn="l">
              <a:tabLst>
                <a:tab pos="785305" algn="l"/>
              </a:tabLst>
              <a:defRPr sz="1649">
                <a:solidFill>
                  <a:schemeClr val="tx1"/>
                </a:solidFill>
                <a:latin typeface="Karla" pitchFamily="2" charset="0"/>
                <a:ea typeface="Karla" pitchFamily="2" charset="0"/>
              </a:defRPr>
            </a:lvl1pPr>
          </a:lstStyle>
          <a:p>
            <a:fld id="{E042FF23-F0E3-41F4-BFAE-F9AF4C6BB6FC}" type="slidenum">
              <a:rPr lang="en-US" smtClean="0"/>
              <a:pPr/>
              <a:t>‹#›</a:t>
            </a:fld>
            <a:r>
              <a:rPr lang="en-US"/>
              <a:t>	smithgroup.com	</a:t>
            </a:r>
            <a:endParaRPr lang="en-US" b="1"/>
          </a:p>
        </p:txBody>
      </p:sp>
    </p:spTree>
    <p:extLst>
      <p:ext uri="{BB962C8B-B14F-4D97-AF65-F5344CB8AC3E}">
        <p14:creationId xmlns:p14="http://schemas.microsoft.com/office/powerpoint/2010/main" val="189958541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dt="0"/>
  <p:txStyles>
    <p:titleStyle>
      <a:lvl1pPr algn="l" defTabSz="914363" rtl="0" eaLnBrk="1" latinLnBrk="0" hangingPunct="1">
        <a:lnSpc>
          <a:spcPct val="90000"/>
        </a:lnSpc>
        <a:spcBef>
          <a:spcPct val="0"/>
        </a:spcBef>
        <a:buNone/>
        <a:defRPr sz="3333" kern="1200" spc="83" baseline="0">
          <a:solidFill>
            <a:srgbClr val="434142"/>
          </a:solidFill>
          <a:latin typeface="Kapra Neue SemiBold Expanded" panose="00000805000000000000" pitchFamily="50" charset="0"/>
          <a:ea typeface="+mj-ea"/>
          <a:cs typeface="+mj-cs"/>
        </a:defRPr>
      </a:lvl1pPr>
    </p:titleStyle>
    <p:bodyStyle>
      <a:lvl1pPr marL="285739" indent="-285739" algn="l" defTabSz="914363" rtl="0" eaLnBrk="1" latinLnBrk="0" hangingPunct="1">
        <a:lnSpc>
          <a:spcPct val="90000"/>
        </a:lnSpc>
        <a:spcBef>
          <a:spcPts val="1000"/>
        </a:spcBef>
        <a:buFont typeface="Wingdings" panose="05000000000000000000" pitchFamily="2" charset="2"/>
        <a:buChar char="§"/>
        <a:defRPr sz="2500" kern="1200">
          <a:solidFill>
            <a:schemeClr val="tx1"/>
          </a:solidFill>
          <a:latin typeface="Karla" pitchFamily="2" charset="0"/>
          <a:ea typeface="Karla" pitchFamily="2" charset="0"/>
          <a:cs typeface="+mn-cs"/>
        </a:defRPr>
      </a:lvl1pPr>
      <a:lvl2pPr marL="571477" indent="-285739" algn="l" defTabSz="914363" rtl="0" eaLnBrk="1" latinLnBrk="0" hangingPunct="1">
        <a:lnSpc>
          <a:spcPct val="90000"/>
        </a:lnSpc>
        <a:spcBef>
          <a:spcPts val="500"/>
        </a:spcBef>
        <a:buFont typeface="Karla" pitchFamily="2" charset="0"/>
        <a:buChar char="—"/>
        <a:defRPr sz="2083" kern="1200">
          <a:solidFill>
            <a:schemeClr val="tx1"/>
          </a:solidFill>
          <a:latin typeface="Karla" pitchFamily="2" charset="0"/>
          <a:ea typeface="Karla" pitchFamily="2" charset="0"/>
          <a:cs typeface="+mn-cs"/>
        </a:defRPr>
      </a:lvl2pPr>
      <a:lvl3pPr marL="857216" indent="-285739" algn="l" defTabSz="914363" rtl="0" eaLnBrk="1" latinLnBrk="0" hangingPunct="1">
        <a:lnSpc>
          <a:spcPct val="90000"/>
        </a:lnSpc>
        <a:spcBef>
          <a:spcPts val="500"/>
        </a:spcBef>
        <a:buFont typeface="Wingdings" panose="05000000000000000000" pitchFamily="2" charset="2"/>
        <a:buChar char="§"/>
        <a:defRPr sz="1667" kern="1200">
          <a:solidFill>
            <a:schemeClr val="tx1"/>
          </a:solidFill>
          <a:latin typeface="Karla" pitchFamily="2" charset="0"/>
          <a:ea typeface="Karla" pitchFamily="2" charset="0"/>
          <a:cs typeface="+mn-cs"/>
        </a:defRPr>
      </a:lvl3pPr>
      <a:lvl4pPr marL="1047708" indent="-190492" algn="l" defTabSz="914363" rtl="0" eaLnBrk="1" latinLnBrk="0" hangingPunct="1">
        <a:lnSpc>
          <a:spcPct val="90000"/>
        </a:lnSpc>
        <a:spcBef>
          <a:spcPts val="500"/>
        </a:spcBef>
        <a:buFont typeface="Karla" pitchFamily="2" charset="0"/>
        <a:buChar char="—"/>
        <a:defRPr sz="1333" kern="1200">
          <a:solidFill>
            <a:schemeClr val="tx1"/>
          </a:solidFill>
          <a:latin typeface="Karla" pitchFamily="2" charset="0"/>
          <a:ea typeface="Karla" pitchFamily="2" charset="0"/>
          <a:cs typeface="+mn-cs"/>
        </a:defRPr>
      </a:lvl4pPr>
      <a:lvl5pPr marL="1238200" indent="-190492" algn="l" defTabSz="914363" rtl="0" eaLnBrk="1" latinLnBrk="0" hangingPunct="1">
        <a:lnSpc>
          <a:spcPct val="90000"/>
        </a:lnSpc>
        <a:spcBef>
          <a:spcPts val="500"/>
        </a:spcBef>
        <a:buFont typeface="Wingdings" panose="05000000000000000000" pitchFamily="2" charset="2"/>
        <a:buChar char="§"/>
        <a:defRPr sz="1167" kern="1200">
          <a:solidFill>
            <a:schemeClr val="tx1"/>
          </a:solidFill>
          <a:latin typeface="Karla" pitchFamily="2" charset="0"/>
          <a:ea typeface="Karla" pitchFamily="2" charset="0"/>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7" userDrawn="1">
          <p15:clr>
            <a:srgbClr val="F26B43"/>
          </p15:clr>
        </p15:guide>
        <p15:guide id="2" pos="14959" userDrawn="1">
          <p15:clr>
            <a:srgbClr val="F26B43"/>
          </p15:clr>
        </p15:guide>
        <p15:guide id="4" orient="horz" pos="1662" userDrawn="1">
          <p15:clr>
            <a:srgbClr val="F26B43"/>
          </p15:clr>
        </p15:guide>
        <p15:guide id="5" orient="horz" pos="8311" userDrawn="1">
          <p15:clr>
            <a:srgbClr val="F26B43"/>
          </p15:clr>
        </p15:guide>
        <p15:guide id="6" orient="horz" pos="7978" userDrawn="1">
          <p15:clr>
            <a:srgbClr val="F26B43"/>
          </p15:clr>
        </p15:guide>
        <p15:guide id="7" pos="2493" userDrawn="1">
          <p15:clr>
            <a:srgbClr val="F26B43"/>
          </p15:clr>
        </p15:guide>
        <p15:guide id="8" pos="2731" userDrawn="1">
          <p15:clr>
            <a:srgbClr val="F26B43"/>
          </p15:clr>
        </p15:guide>
        <p15:guide id="9" pos="4986" userDrawn="1">
          <p15:clr>
            <a:srgbClr val="F26B43"/>
          </p15:clr>
        </p15:guide>
        <p15:guide id="10" pos="5224" userDrawn="1">
          <p15:clr>
            <a:srgbClr val="F26B43"/>
          </p15:clr>
        </p15:guide>
        <p15:guide id="11" pos="7480" userDrawn="1">
          <p15:clr>
            <a:srgbClr val="F26B43"/>
          </p15:clr>
        </p15:guide>
        <p15:guide id="12" pos="7717" userDrawn="1">
          <p15:clr>
            <a:srgbClr val="F26B43"/>
          </p15:clr>
        </p15:guide>
        <p15:guide id="13" pos="9973" userDrawn="1">
          <p15:clr>
            <a:srgbClr val="F26B43"/>
          </p15:clr>
        </p15:guide>
        <p15:guide id="14" pos="10210" userDrawn="1">
          <p15:clr>
            <a:srgbClr val="F26B43"/>
          </p15:clr>
        </p15:guide>
        <p15:guide id="15" pos="12466" userDrawn="1">
          <p15:clr>
            <a:srgbClr val="F26B43"/>
          </p15:clr>
        </p15:guide>
        <p15:guide id="16" pos="12704" userDrawn="1">
          <p15:clr>
            <a:srgbClr val="F26B43"/>
          </p15:clr>
        </p15:guide>
        <p15:guide id="17" orient="horz" pos="237" userDrawn="1">
          <p15:clr>
            <a:srgbClr val="F26B43"/>
          </p15:clr>
        </p15:guide>
        <p15:guide id="18" orient="horz" pos="2137" userDrawn="1">
          <p15:clr>
            <a:srgbClr val="F26B43"/>
          </p15:clr>
        </p15:guide>
        <p15:guide id="19" orient="horz" pos="783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2" Type="http://schemas.openxmlformats.org/officeDocument/2006/relationships/hyperlink" Target="https://www.aia.org/pages/6339552-strategic-council" TargetMode="Externa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hyperlink" Target="mailto:josh.flowers@greshamsmith.com" TargetMode="Externa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3" Type="http://schemas.openxmlformats.org/officeDocument/2006/relationships/image" Target="../media/image46.jpg"/><Relationship Id="rId18" Type="http://schemas.openxmlformats.org/officeDocument/2006/relationships/image" Target="../media/image51.jpg"/><Relationship Id="rId26" Type="http://schemas.openxmlformats.org/officeDocument/2006/relationships/image" Target="../media/image59.jpg"/><Relationship Id="rId39" Type="http://schemas.openxmlformats.org/officeDocument/2006/relationships/image" Target="../media/image72.jpg"/><Relationship Id="rId21" Type="http://schemas.openxmlformats.org/officeDocument/2006/relationships/image" Target="../media/image54.jpg"/><Relationship Id="rId34" Type="http://schemas.openxmlformats.org/officeDocument/2006/relationships/image" Target="../media/image67.jpg"/><Relationship Id="rId42" Type="http://schemas.openxmlformats.org/officeDocument/2006/relationships/image" Target="../media/image75.jpg"/><Relationship Id="rId47" Type="http://schemas.openxmlformats.org/officeDocument/2006/relationships/image" Target="../media/image80.png"/><Relationship Id="rId50" Type="http://schemas.openxmlformats.org/officeDocument/2006/relationships/image" Target="../media/image83.jpg"/><Relationship Id="rId55" Type="http://schemas.openxmlformats.org/officeDocument/2006/relationships/image" Target="../media/image88.jpg"/><Relationship Id="rId7" Type="http://schemas.openxmlformats.org/officeDocument/2006/relationships/image" Target="../media/image40.jpg"/><Relationship Id="rId2" Type="http://schemas.openxmlformats.org/officeDocument/2006/relationships/notesSlide" Target="../notesSlides/notesSlide21.xml"/><Relationship Id="rId16" Type="http://schemas.openxmlformats.org/officeDocument/2006/relationships/image" Target="../media/image49.jpg"/><Relationship Id="rId29" Type="http://schemas.openxmlformats.org/officeDocument/2006/relationships/image" Target="../media/image62.jpg"/><Relationship Id="rId11" Type="http://schemas.openxmlformats.org/officeDocument/2006/relationships/image" Target="../media/image44.jpg"/><Relationship Id="rId24" Type="http://schemas.openxmlformats.org/officeDocument/2006/relationships/image" Target="../media/image57.png"/><Relationship Id="rId32" Type="http://schemas.openxmlformats.org/officeDocument/2006/relationships/image" Target="../media/image65.jpg"/><Relationship Id="rId37" Type="http://schemas.openxmlformats.org/officeDocument/2006/relationships/image" Target="../media/image70.jpg"/><Relationship Id="rId40" Type="http://schemas.openxmlformats.org/officeDocument/2006/relationships/image" Target="../media/image73.jpg"/><Relationship Id="rId45" Type="http://schemas.openxmlformats.org/officeDocument/2006/relationships/image" Target="../media/image78.jpg"/><Relationship Id="rId53" Type="http://schemas.openxmlformats.org/officeDocument/2006/relationships/image" Target="../media/image86.jpg"/><Relationship Id="rId58" Type="http://schemas.openxmlformats.org/officeDocument/2006/relationships/image" Target="../media/image91.jpg"/><Relationship Id="rId5" Type="http://schemas.openxmlformats.org/officeDocument/2006/relationships/image" Target="../media/image38.jpg"/><Relationship Id="rId19" Type="http://schemas.openxmlformats.org/officeDocument/2006/relationships/image" Target="../media/image52.jpg"/><Relationship Id="rId4" Type="http://schemas.openxmlformats.org/officeDocument/2006/relationships/image" Target="../media/image37.jpg"/><Relationship Id="rId9" Type="http://schemas.openxmlformats.org/officeDocument/2006/relationships/image" Target="../media/image42.jpg"/><Relationship Id="rId14" Type="http://schemas.openxmlformats.org/officeDocument/2006/relationships/image" Target="../media/image47.jpg"/><Relationship Id="rId22" Type="http://schemas.openxmlformats.org/officeDocument/2006/relationships/image" Target="../media/image55.jpg"/><Relationship Id="rId27" Type="http://schemas.openxmlformats.org/officeDocument/2006/relationships/image" Target="../media/image60.jpg"/><Relationship Id="rId30" Type="http://schemas.openxmlformats.org/officeDocument/2006/relationships/image" Target="../media/image63.jpg"/><Relationship Id="rId35" Type="http://schemas.openxmlformats.org/officeDocument/2006/relationships/image" Target="../media/image68.jpg"/><Relationship Id="rId43" Type="http://schemas.openxmlformats.org/officeDocument/2006/relationships/image" Target="../media/image76.jpg"/><Relationship Id="rId48" Type="http://schemas.openxmlformats.org/officeDocument/2006/relationships/image" Target="../media/image81.jpg"/><Relationship Id="rId56" Type="http://schemas.openxmlformats.org/officeDocument/2006/relationships/image" Target="../media/image89.jpg"/><Relationship Id="rId8" Type="http://schemas.openxmlformats.org/officeDocument/2006/relationships/image" Target="../media/image41.jpg"/><Relationship Id="rId51" Type="http://schemas.openxmlformats.org/officeDocument/2006/relationships/image" Target="../media/image84.jpg"/><Relationship Id="rId3" Type="http://schemas.openxmlformats.org/officeDocument/2006/relationships/image" Target="../media/image36.png"/><Relationship Id="rId12" Type="http://schemas.openxmlformats.org/officeDocument/2006/relationships/image" Target="../media/image45.jpg"/><Relationship Id="rId17" Type="http://schemas.openxmlformats.org/officeDocument/2006/relationships/image" Target="../media/image50.jpg"/><Relationship Id="rId25" Type="http://schemas.openxmlformats.org/officeDocument/2006/relationships/image" Target="../media/image58.png"/><Relationship Id="rId33" Type="http://schemas.openxmlformats.org/officeDocument/2006/relationships/image" Target="../media/image66.jpg"/><Relationship Id="rId38" Type="http://schemas.openxmlformats.org/officeDocument/2006/relationships/image" Target="../media/image71.jpg"/><Relationship Id="rId46" Type="http://schemas.openxmlformats.org/officeDocument/2006/relationships/image" Target="../media/image79.jpg"/><Relationship Id="rId59" Type="http://schemas.openxmlformats.org/officeDocument/2006/relationships/image" Target="../media/image92.png"/><Relationship Id="rId20" Type="http://schemas.openxmlformats.org/officeDocument/2006/relationships/image" Target="../media/image53.jpg"/><Relationship Id="rId41" Type="http://schemas.openxmlformats.org/officeDocument/2006/relationships/image" Target="../media/image74.jpg"/><Relationship Id="rId54" Type="http://schemas.openxmlformats.org/officeDocument/2006/relationships/image" Target="../media/image87.jpg"/><Relationship Id="rId1" Type="http://schemas.openxmlformats.org/officeDocument/2006/relationships/slideLayout" Target="../slideLayouts/slideLayout19.xml"/><Relationship Id="rId6" Type="http://schemas.openxmlformats.org/officeDocument/2006/relationships/image" Target="../media/image39.jpg"/><Relationship Id="rId15" Type="http://schemas.openxmlformats.org/officeDocument/2006/relationships/image" Target="../media/image48.jpg"/><Relationship Id="rId23" Type="http://schemas.openxmlformats.org/officeDocument/2006/relationships/image" Target="../media/image56.jpg"/><Relationship Id="rId28" Type="http://schemas.openxmlformats.org/officeDocument/2006/relationships/image" Target="../media/image61.jpg"/><Relationship Id="rId36" Type="http://schemas.openxmlformats.org/officeDocument/2006/relationships/image" Target="../media/image69.jpg"/><Relationship Id="rId49" Type="http://schemas.openxmlformats.org/officeDocument/2006/relationships/image" Target="../media/image82.jpg"/><Relationship Id="rId57" Type="http://schemas.openxmlformats.org/officeDocument/2006/relationships/image" Target="../media/image90.jpg"/><Relationship Id="rId10" Type="http://schemas.openxmlformats.org/officeDocument/2006/relationships/image" Target="../media/image43.jpg"/><Relationship Id="rId31" Type="http://schemas.openxmlformats.org/officeDocument/2006/relationships/image" Target="../media/image64.jpg"/><Relationship Id="rId44" Type="http://schemas.openxmlformats.org/officeDocument/2006/relationships/image" Target="../media/image77.jpg"/><Relationship Id="rId52" Type="http://schemas.openxmlformats.org/officeDocument/2006/relationships/image" Target="../media/image85.jpg"/><Relationship Id="rId60" Type="http://schemas.openxmlformats.org/officeDocument/2006/relationships/image" Target="../media/image93.png"/></Relationships>
</file>

<file path=ppt/slides/_rels/slide36.xml.rels><?xml version="1.0" encoding="UTF-8" standalone="yes"?>
<Relationships xmlns="http://schemas.openxmlformats.org/package/2006/relationships"><Relationship Id="rId13" Type="http://schemas.openxmlformats.org/officeDocument/2006/relationships/image" Target="../media/image46.jpg"/><Relationship Id="rId18" Type="http://schemas.openxmlformats.org/officeDocument/2006/relationships/image" Target="../media/image51.jpg"/><Relationship Id="rId26" Type="http://schemas.openxmlformats.org/officeDocument/2006/relationships/image" Target="../media/image59.jpg"/><Relationship Id="rId39" Type="http://schemas.openxmlformats.org/officeDocument/2006/relationships/image" Target="../media/image72.jpg"/><Relationship Id="rId21" Type="http://schemas.openxmlformats.org/officeDocument/2006/relationships/image" Target="../media/image54.jpg"/><Relationship Id="rId34" Type="http://schemas.openxmlformats.org/officeDocument/2006/relationships/image" Target="../media/image67.jpg"/><Relationship Id="rId42" Type="http://schemas.openxmlformats.org/officeDocument/2006/relationships/image" Target="../media/image75.jpg"/><Relationship Id="rId47" Type="http://schemas.openxmlformats.org/officeDocument/2006/relationships/image" Target="../media/image80.png"/><Relationship Id="rId50" Type="http://schemas.openxmlformats.org/officeDocument/2006/relationships/image" Target="../media/image83.jpg"/><Relationship Id="rId55" Type="http://schemas.openxmlformats.org/officeDocument/2006/relationships/image" Target="../media/image88.jpg"/><Relationship Id="rId7" Type="http://schemas.openxmlformats.org/officeDocument/2006/relationships/image" Target="../media/image40.jpg"/><Relationship Id="rId2" Type="http://schemas.openxmlformats.org/officeDocument/2006/relationships/notesSlide" Target="../notesSlides/notesSlide22.xml"/><Relationship Id="rId16" Type="http://schemas.openxmlformats.org/officeDocument/2006/relationships/image" Target="../media/image49.jpg"/><Relationship Id="rId29" Type="http://schemas.openxmlformats.org/officeDocument/2006/relationships/image" Target="../media/image62.jpg"/><Relationship Id="rId11" Type="http://schemas.openxmlformats.org/officeDocument/2006/relationships/image" Target="../media/image44.jpg"/><Relationship Id="rId24" Type="http://schemas.openxmlformats.org/officeDocument/2006/relationships/image" Target="../media/image57.png"/><Relationship Id="rId32" Type="http://schemas.openxmlformats.org/officeDocument/2006/relationships/image" Target="../media/image65.jpg"/><Relationship Id="rId37" Type="http://schemas.openxmlformats.org/officeDocument/2006/relationships/image" Target="../media/image70.jpg"/><Relationship Id="rId40" Type="http://schemas.openxmlformats.org/officeDocument/2006/relationships/image" Target="../media/image73.jpg"/><Relationship Id="rId45" Type="http://schemas.openxmlformats.org/officeDocument/2006/relationships/image" Target="../media/image78.jpg"/><Relationship Id="rId53" Type="http://schemas.openxmlformats.org/officeDocument/2006/relationships/image" Target="../media/image86.jpg"/><Relationship Id="rId58" Type="http://schemas.openxmlformats.org/officeDocument/2006/relationships/image" Target="../media/image91.jpg"/><Relationship Id="rId5" Type="http://schemas.openxmlformats.org/officeDocument/2006/relationships/image" Target="../media/image38.jpg"/><Relationship Id="rId61" Type="http://schemas.openxmlformats.org/officeDocument/2006/relationships/image" Target="../media/image94.png"/><Relationship Id="rId19" Type="http://schemas.openxmlformats.org/officeDocument/2006/relationships/image" Target="../media/image52.jpg"/><Relationship Id="rId14" Type="http://schemas.openxmlformats.org/officeDocument/2006/relationships/image" Target="../media/image47.jpg"/><Relationship Id="rId22" Type="http://schemas.openxmlformats.org/officeDocument/2006/relationships/image" Target="../media/image55.jpg"/><Relationship Id="rId27" Type="http://schemas.openxmlformats.org/officeDocument/2006/relationships/image" Target="../media/image60.jpg"/><Relationship Id="rId30" Type="http://schemas.openxmlformats.org/officeDocument/2006/relationships/image" Target="../media/image63.jpg"/><Relationship Id="rId35" Type="http://schemas.openxmlformats.org/officeDocument/2006/relationships/image" Target="../media/image68.jpg"/><Relationship Id="rId43" Type="http://schemas.openxmlformats.org/officeDocument/2006/relationships/image" Target="../media/image76.jpg"/><Relationship Id="rId48" Type="http://schemas.openxmlformats.org/officeDocument/2006/relationships/image" Target="../media/image81.jpg"/><Relationship Id="rId56" Type="http://schemas.openxmlformats.org/officeDocument/2006/relationships/image" Target="../media/image89.jpg"/><Relationship Id="rId8" Type="http://schemas.openxmlformats.org/officeDocument/2006/relationships/image" Target="../media/image41.jpg"/><Relationship Id="rId51" Type="http://schemas.openxmlformats.org/officeDocument/2006/relationships/image" Target="../media/image84.jpg"/><Relationship Id="rId3" Type="http://schemas.openxmlformats.org/officeDocument/2006/relationships/image" Target="../media/image36.png"/><Relationship Id="rId12" Type="http://schemas.openxmlformats.org/officeDocument/2006/relationships/image" Target="../media/image45.jpg"/><Relationship Id="rId17" Type="http://schemas.openxmlformats.org/officeDocument/2006/relationships/image" Target="../media/image50.jpg"/><Relationship Id="rId25" Type="http://schemas.openxmlformats.org/officeDocument/2006/relationships/image" Target="../media/image58.png"/><Relationship Id="rId33" Type="http://schemas.openxmlformats.org/officeDocument/2006/relationships/image" Target="../media/image66.jpg"/><Relationship Id="rId38" Type="http://schemas.openxmlformats.org/officeDocument/2006/relationships/image" Target="../media/image71.jpg"/><Relationship Id="rId46" Type="http://schemas.openxmlformats.org/officeDocument/2006/relationships/image" Target="../media/image79.jpg"/><Relationship Id="rId59" Type="http://schemas.openxmlformats.org/officeDocument/2006/relationships/image" Target="../media/image92.png"/><Relationship Id="rId20" Type="http://schemas.openxmlformats.org/officeDocument/2006/relationships/image" Target="../media/image53.jpg"/><Relationship Id="rId41" Type="http://schemas.openxmlformats.org/officeDocument/2006/relationships/image" Target="../media/image74.jpg"/><Relationship Id="rId54" Type="http://schemas.openxmlformats.org/officeDocument/2006/relationships/image" Target="../media/image87.jpg"/><Relationship Id="rId1" Type="http://schemas.openxmlformats.org/officeDocument/2006/relationships/slideLayout" Target="../slideLayouts/slideLayout19.xml"/><Relationship Id="rId6" Type="http://schemas.openxmlformats.org/officeDocument/2006/relationships/image" Target="../media/image39.jpg"/><Relationship Id="rId15" Type="http://schemas.openxmlformats.org/officeDocument/2006/relationships/image" Target="../media/image48.jpg"/><Relationship Id="rId23" Type="http://schemas.openxmlformats.org/officeDocument/2006/relationships/image" Target="../media/image56.jpg"/><Relationship Id="rId28" Type="http://schemas.openxmlformats.org/officeDocument/2006/relationships/image" Target="../media/image61.jpg"/><Relationship Id="rId36" Type="http://schemas.openxmlformats.org/officeDocument/2006/relationships/image" Target="../media/image69.jpg"/><Relationship Id="rId49" Type="http://schemas.openxmlformats.org/officeDocument/2006/relationships/image" Target="../media/image82.jpg"/><Relationship Id="rId57" Type="http://schemas.openxmlformats.org/officeDocument/2006/relationships/image" Target="../media/image90.jpg"/><Relationship Id="rId10" Type="http://schemas.openxmlformats.org/officeDocument/2006/relationships/image" Target="../media/image43.jpg"/><Relationship Id="rId31" Type="http://schemas.openxmlformats.org/officeDocument/2006/relationships/image" Target="../media/image64.jpg"/><Relationship Id="rId44" Type="http://schemas.openxmlformats.org/officeDocument/2006/relationships/image" Target="../media/image77.jpg"/><Relationship Id="rId52" Type="http://schemas.openxmlformats.org/officeDocument/2006/relationships/image" Target="../media/image85.jpg"/><Relationship Id="rId60" Type="http://schemas.openxmlformats.org/officeDocument/2006/relationships/image" Target="../media/image93.png"/><Relationship Id="rId4" Type="http://schemas.openxmlformats.org/officeDocument/2006/relationships/image" Target="../media/image37.jpg"/><Relationship Id="rId9" Type="http://schemas.openxmlformats.org/officeDocument/2006/relationships/image" Target="../media/image42.jp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3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6.png"/><Relationship Id="rId7" Type="http://schemas.openxmlformats.org/officeDocument/2006/relationships/hyperlink" Target="https://www.instagram.com/aiayaf/?hl=en" TargetMode="External"/><Relationship Id="rId12" Type="http://schemas.openxmlformats.org/officeDocument/2006/relationships/hyperlink" Target="https://network.aia.org/communities/community-home?CommunityKey=0cf8c209-b62a-4276-98f4-045d547548e0"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www.facebook.com/AIAYAFNational/" TargetMode="External"/><Relationship Id="rId11" Type="http://schemas.openxmlformats.org/officeDocument/2006/relationships/hyperlink" Target="https://issuu.com/youngarchitectsforum" TargetMode="External"/><Relationship Id="rId5" Type="http://schemas.openxmlformats.org/officeDocument/2006/relationships/hyperlink" Target="https://twitter.com/aiayaf?lang=en" TargetMode="External"/><Relationship Id="rId10" Type="http://schemas.openxmlformats.org/officeDocument/2006/relationships/hyperlink" Target="https://www.linkedin.com/groups/2066423/" TargetMode="External"/><Relationship Id="rId4" Type="http://schemas.openxmlformats.org/officeDocument/2006/relationships/image" Target="../media/image96.gif"/><Relationship Id="rId9" Type="http://schemas.openxmlformats.org/officeDocument/2006/relationships/image" Target="../media/image9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hyperlink" Target="https://www.aia.org/articles/6305349-a-collective-declaration-from-aia-and-noma"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12D32"/>
          </a:solidFill>
        </p:spPr>
        <p:txBody>
          <a:bodyPr wrap="square" lIns="0" tIns="0" rIns="0" bIns="0" rtlCol="0"/>
          <a:lstStyle/>
          <a:p>
            <a:endParaRPr/>
          </a:p>
        </p:txBody>
      </p:sp>
      <p:sp>
        <p:nvSpPr>
          <p:cNvPr id="3" name="object 3"/>
          <p:cNvSpPr txBox="1">
            <a:spLocks noGrp="1"/>
          </p:cNvSpPr>
          <p:nvPr>
            <p:ph type="title"/>
          </p:nvPr>
        </p:nvSpPr>
        <p:spPr>
          <a:xfrm>
            <a:off x="1296160" y="1201923"/>
            <a:ext cx="4478020" cy="478155"/>
          </a:xfrm>
          <a:prstGeom prst="rect">
            <a:avLst/>
          </a:prstGeom>
        </p:spPr>
        <p:txBody>
          <a:bodyPr vert="horz" wrap="square" lIns="0" tIns="14604" rIns="0" bIns="0" rtlCol="0">
            <a:spAutoFit/>
          </a:bodyPr>
          <a:lstStyle/>
          <a:p>
            <a:pPr marL="12700">
              <a:lnSpc>
                <a:spcPct val="100000"/>
              </a:lnSpc>
              <a:spcBef>
                <a:spcPts val="114"/>
              </a:spcBef>
            </a:pPr>
            <a:r>
              <a:rPr sz="2950" spc="-55" dirty="0"/>
              <a:t>AIA’s</a:t>
            </a:r>
            <a:r>
              <a:rPr sz="2950" spc="-60" dirty="0"/>
              <a:t> </a:t>
            </a:r>
            <a:r>
              <a:rPr sz="2950" dirty="0"/>
              <a:t>Antitrust</a:t>
            </a:r>
            <a:r>
              <a:rPr sz="2950" spc="-55" dirty="0"/>
              <a:t> </a:t>
            </a:r>
            <a:r>
              <a:rPr sz="2950" spc="-10" dirty="0"/>
              <a:t>Statement</a:t>
            </a:r>
            <a:endParaRPr sz="2950"/>
          </a:p>
        </p:txBody>
      </p:sp>
      <p:sp>
        <p:nvSpPr>
          <p:cNvPr id="5" name="object 5"/>
          <p:cNvSpPr txBox="1"/>
          <p:nvPr/>
        </p:nvSpPr>
        <p:spPr>
          <a:xfrm>
            <a:off x="1296160" y="10390983"/>
            <a:ext cx="7315834"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FFFFFF"/>
                </a:solidFill>
                <a:latin typeface="Architype Bold"/>
                <a:cs typeface="Architype Bold"/>
              </a:rPr>
              <a:t>AIA</a:t>
            </a:r>
            <a:r>
              <a:rPr sz="2450" b="1" spc="215" dirty="0">
                <a:solidFill>
                  <a:srgbClr val="FFFFFF"/>
                </a:solidFill>
                <a:latin typeface="Architype Bold"/>
                <a:cs typeface="Architype Bold"/>
              </a:rPr>
              <a:t> </a:t>
            </a:r>
            <a:r>
              <a:rPr sz="2450" b="0" spc="70" dirty="0">
                <a:solidFill>
                  <a:srgbClr val="FFFFFF"/>
                </a:solidFill>
                <a:latin typeface="Architype Light"/>
                <a:cs typeface="Architype Light"/>
              </a:rPr>
              <a:t>Tennessee</a:t>
            </a:r>
            <a:r>
              <a:rPr sz="2450" b="0" spc="220" dirty="0">
                <a:solidFill>
                  <a:srgbClr val="FFFFFF"/>
                </a:solidFill>
                <a:latin typeface="Architype Light"/>
                <a:cs typeface="Architype Light"/>
              </a:rPr>
              <a:t> </a:t>
            </a:r>
            <a:r>
              <a:rPr sz="2450" b="0" spc="45" dirty="0">
                <a:solidFill>
                  <a:srgbClr val="FFFFFF"/>
                </a:solidFill>
                <a:latin typeface="Architype Light"/>
                <a:cs typeface="Architype Light"/>
              </a:rPr>
              <a:t>&gt;&gt;</a:t>
            </a:r>
            <a:r>
              <a:rPr sz="2450" b="0" spc="215" dirty="0">
                <a:solidFill>
                  <a:srgbClr val="FFFFFF"/>
                </a:solidFill>
                <a:latin typeface="Architype Light"/>
                <a:cs typeface="Architype Light"/>
              </a:rPr>
              <a:t> </a:t>
            </a:r>
            <a:r>
              <a:rPr sz="2450" b="0" spc="70" dirty="0">
                <a:solidFill>
                  <a:srgbClr val="FFFFFF"/>
                </a:solidFill>
                <a:latin typeface="Architype Light"/>
                <a:cs typeface="Architype Light"/>
              </a:rPr>
              <a:t>202</a:t>
            </a:r>
            <a:r>
              <a:rPr lang="en-US" sz="2450" b="0" spc="70" dirty="0">
                <a:solidFill>
                  <a:srgbClr val="FFFFFF"/>
                </a:solidFill>
                <a:latin typeface="Architype Light"/>
                <a:cs typeface="Architype Light"/>
              </a:rPr>
              <a:t>3</a:t>
            </a:r>
            <a:r>
              <a:rPr sz="2450" b="0" spc="220" dirty="0">
                <a:solidFill>
                  <a:srgbClr val="FFFFFF"/>
                </a:solidFill>
                <a:latin typeface="Architype Light"/>
                <a:cs typeface="Architype Light"/>
              </a:rPr>
              <a:t> </a:t>
            </a:r>
            <a:r>
              <a:rPr sz="2450" b="0" spc="75" dirty="0">
                <a:solidFill>
                  <a:srgbClr val="FFFFFF"/>
                </a:solidFill>
                <a:latin typeface="Architype Light"/>
                <a:cs typeface="Architype Light"/>
              </a:rPr>
              <a:t>Annual</a:t>
            </a:r>
            <a:r>
              <a:rPr sz="2450" b="0" spc="215" dirty="0">
                <a:solidFill>
                  <a:srgbClr val="FFFFFF"/>
                </a:solidFill>
                <a:latin typeface="Architype Light"/>
                <a:cs typeface="Architype Light"/>
              </a:rPr>
              <a:t> </a:t>
            </a:r>
            <a:r>
              <a:rPr sz="2450" b="0" spc="80" dirty="0">
                <a:solidFill>
                  <a:srgbClr val="FFFFFF"/>
                </a:solidFill>
                <a:latin typeface="Architype Light"/>
                <a:cs typeface="Architype Light"/>
              </a:rPr>
              <a:t>Business</a:t>
            </a:r>
            <a:r>
              <a:rPr sz="2450" b="0" spc="220" dirty="0">
                <a:solidFill>
                  <a:srgbClr val="FFFFFF"/>
                </a:solidFill>
                <a:latin typeface="Architype Light"/>
                <a:cs typeface="Architype Light"/>
              </a:rPr>
              <a:t> </a:t>
            </a:r>
            <a:r>
              <a:rPr sz="2450" b="0" spc="85" dirty="0">
                <a:solidFill>
                  <a:srgbClr val="FFFFFF"/>
                </a:solidFill>
                <a:latin typeface="Architype Light"/>
                <a:cs typeface="Architype Light"/>
              </a:rPr>
              <a:t>Meeting</a:t>
            </a:r>
            <a:endParaRPr sz="2450" dirty="0">
              <a:latin typeface="Architype Light"/>
              <a:cs typeface="Architype Light"/>
            </a:endParaRPr>
          </a:p>
        </p:txBody>
      </p:sp>
      <p:sp>
        <p:nvSpPr>
          <p:cNvPr id="4" name="object 4"/>
          <p:cNvSpPr txBox="1">
            <a:spLocks noGrp="1"/>
          </p:cNvSpPr>
          <p:nvPr>
            <p:ph type="body" idx="1"/>
          </p:nvPr>
        </p:nvSpPr>
        <p:spPr>
          <a:prstGeom prst="rect">
            <a:avLst/>
          </a:prstGeom>
        </p:spPr>
        <p:txBody>
          <a:bodyPr vert="horz" wrap="square" lIns="0" tIns="12065" rIns="0" bIns="0" rtlCol="0">
            <a:spAutoFit/>
          </a:bodyPr>
          <a:lstStyle/>
          <a:p>
            <a:pPr marL="12700" marR="219075">
              <a:lnSpc>
                <a:spcPct val="101000"/>
              </a:lnSpc>
              <a:spcBef>
                <a:spcPts val="95"/>
              </a:spcBef>
            </a:pPr>
            <a:r>
              <a:rPr dirty="0"/>
              <a:t>It</a:t>
            </a:r>
            <a:r>
              <a:rPr spc="-10" dirty="0"/>
              <a:t> </a:t>
            </a:r>
            <a:r>
              <a:rPr dirty="0"/>
              <a:t>is</a:t>
            </a:r>
            <a:r>
              <a:rPr spc="5" dirty="0"/>
              <a:t> </a:t>
            </a:r>
            <a:r>
              <a:rPr dirty="0"/>
              <a:t>the practice of</a:t>
            </a:r>
            <a:r>
              <a:rPr spc="5" dirty="0"/>
              <a:t> </a:t>
            </a:r>
            <a:r>
              <a:rPr dirty="0"/>
              <a:t>The American</a:t>
            </a:r>
            <a:r>
              <a:rPr spc="5" dirty="0"/>
              <a:t> </a:t>
            </a:r>
            <a:r>
              <a:rPr dirty="0"/>
              <a:t>Institute</a:t>
            </a:r>
            <a:r>
              <a:rPr spc="-5" dirty="0"/>
              <a:t> </a:t>
            </a:r>
            <a:r>
              <a:rPr dirty="0"/>
              <a:t>of</a:t>
            </a:r>
            <a:r>
              <a:rPr spc="5" dirty="0"/>
              <a:t> </a:t>
            </a:r>
            <a:r>
              <a:rPr dirty="0"/>
              <a:t>Architects</a:t>
            </a:r>
            <a:r>
              <a:rPr spc="5" dirty="0"/>
              <a:t> </a:t>
            </a:r>
            <a:r>
              <a:rPr dirty="0"/>
              <a:t>(“the Institute” or</a:t>
            </a:r>
            <a:r>
              <a:rPr spc="5" dirty="0"/>
              <a:t> </a:t>
            </a:r>
            <a:r>
              <a:rPr dirty="0"/>
              <a:t>“the </a:t>
            </a:r>
            <a:r>
              <a:rPr spc="-20" dirty="0"/>
              <a:t>AIA”)</a:t>
            </a:r>
            <a:r>
              <a:rPr dirty="0"/>
              <a:t> and</a:t>
            </a:r>
            <a:r>
              <a:rPr spc="5" dirty="0"/>
              <a:t> </a:t>
            </a:r>
            <a:r>
              <a:rPr dirty="0"/>
              <a:t>its members</a:t>
            </a:r>
            <a:r>
              <a:rPr spc="5" dirty="0"/>
              <a:t> </a:t>
            </a:r>
            <a:r>
              <a:rPr dirty="0"/>
              <a:t>to</a:t>
            </a:r>
            <a:r>
              <a:rPr spc="-5" dirty="0"/>
              <a:t> </a:t>
            </a:r>
            <a:r>
              <a:rPr dirty="0"/>
              <a:t>comply</a:t>
            </a:r>
            <a:r>
              <a:rPr spc="5" dirty="0"/>
              <a:t> </a:t>
            </a:r>
            <a:r>
              <a:rPr dirty="0"/>
              <a:t>strictly</a:t>
            </a:r>
            <a:r>
              <a:rPr spc="5" dirty="0"/>
              <a:t> </a:t>
            </a:r>
            <a:r>
              <a:rPr dirty="0"/>
              <a:t>with </a:t>
            </a:r>
            <a:r>
              <a:rPr spc="-25" dirty="0"/>
              <a:t>all </a:t>
            </a:r>
            <a:r>
              <a:rPr dirty="0"/>
              <a:t>laws,</a:t>
            </a:r>
            <a:r>
              <a:rPr spc="-20" dirty="0"/>
              <a:t> </a:t>
            </a:r>
            <a:r>
              <a:rPr dirty="0"/>
              <a:t>including</a:t>
            </a:r>
            <a:r>
              <a:rPr spc="-5" dirty="0"/>
              <a:t> </a:t>
            </a:r>
            <a:r>
              <a:rPr dirty="0"/>
              <a:t>federal</a:t>
            </a:r>
            <a:r>
              <a:rPr spc="-10" dirty="0"/>
              <a:t> </a:t>
            </a:r>
            <a:r>
              <a:rPr dirty="0"/>
              <a:t>and</a:t>
            </a:r>
            <a:r>
              <a:rPr spc="-5" dirty="0"/>
              <a:t> </a:t>
            </a:r>
            <a:r>
              <a:rPr dirty="0"/>
              <a:t>state</a:t>
            </a:r>
            <a:r>
              <a:rPr spc="-5" dirty="0"/>
              <a:t> </a:t>
            </a:r>
            <a:r>
              <a:rPr dirty="0"/>
              <a:t>antitrust</a:t>
            </a:r>
            <a:r>
              <a:rPr spc="-10" dirty="0"/>
              <a:t> </a:t>
            </a:r>
            <a:r>
              <a:rPr dirty="0"/>
              <a:t>laws</a:t>
            </a:r>
            <a:r>
              <a:rPr spc="-5" dirty="0"/>
              <a:t> </a:t>
            </a:r>
            <a:r>
              <a:rPr dirty="0"/>
              <a:t>that</a:t>
            </a:r>
            <a:r>
              <a:rPr spc="-5" dirty="0"/>
              <a:t> </a:t>
            </a:r>
            <a:r>
              <a:rPr dirty="0"/>
              <a:t>apply</a:t>
            </a:r>
            <a:r>
              <a:rPr spc="-10" dirty="0"/>
              <a:t> </a:t>
            </a:r>
            <a:r>
              <a:rPr dirty="0"/>
              <a:t>to</a:t>
            </a:r>
            <a:r>
              <a:rPr spc="-5" dirty="0"/>
              <a:t> </a:t>
            </a:r>
            <a:r>
              <a:rPr dirty="0"/>
              <a:t>AIA</a:t>
            </a:r>
            <a:r>
              <a:rPr spc="-10" dirty="0"/>
              <a:t> </a:t>
            </a:r>
            <a:r>
              <a:rPr dirty="0"/>
              <a:t>operations</a:t>
            </a:r>
            <a:r>
              <a:rPr spc="-5" dirty="0"/>
              <a:t> </a:t>
            </a:r>
            <a:r>
              <a:rPr dirty="0"/>
              <a:t>and</a:t>
            </a:r>
            <a:r>
              <a:rPr spc="-5" dirty="0"/>
              <a:t> </a:t>
            </a:r>
            <a:r>
              <a:rPr dirty="0"/>
              <a:t>activities.</a:t>
            </a:r>
            <a:r>
              <a:rPr spc="-10" dirty="0"/>
              <a:t> </a:t>
            </a:r>
            <a:r>
              <a:rPr dirty="0"/>
              <a:t>Compliance</a:t>
            </a:r>
            <a:r>
              <a:rPr spc="-5" dirty="0"/>
              <a:t> </a:t>
            </a:r>
            <a:r>
              <a:rPr dirty="0"/>
              <a:t>with</a:t>
            </a:r>
            <a:r>
              <a:rPr spc="-5" dirty="0"/>
              <a:t> </a:t>
            </a:r>
            <a:r>
              <a:rPr dirty="0"/>
              <a:t>the</a:t>
            </a:r>
            <a:r>
              <a:rPr spc="-10" dirty="0"/>
              <a:t> </a:t>
            </a:r>
            <a:r>
              <a:rPr dirty="0"/>
              <a:t>letter</a:t>
            </a:r>
            <a:r>
              <a:rPr spc="-5" dirty="0"/>
              <a:t> </a:t>
            </a:r>
            <a:r>
              <a:rPr dirty="0"/>
              <a:t>and</a:t>
            </a:r>
            <a:r>
              <a:rPr spc="-5" dirty="0"/>
              <a:t> </a:t>
            </a:r>
            <a:r>
              <a:rPr spc="-10" dirty="0"/>
              <a:t>spirit </a:t>
            </a:r>
            <a:r>
              <a:rPr dirty="0"/>
              <a:t>of</a:t>
            </a:r>
            <a:r>
              <a:rPr spc="-20" dirty="0"/>
              <a:t> </a:t>
            </a:r>
            <a:r>
              <a:rPr dirty="0"/>
              <a:t>the</a:t>
            </a:r>
            <a:r>
              <a:rPr spc="-5" dirty="0"/>
              <a:t> </a:t>
            </a:r>
            <a:r>
              <a:rPr dirty="0"/>
              <a:t>antitrust</a:t>
            </a:r>
            <a:r>
              <a:rPr spc="-5" dirty="0"/>
              <a:t> </a:t>
            </a:r>
            <a:r>
              <a:rPr dirty="0"/>
              <a:t>laws</a:t>
            </a:r>
            <a:r>
              <a:rPr spc="-5" dirty="0"/>
              <a:t> </a:t>
            </a:r>
            <a:r>
              <a:rPr dirty="0"/>
              <a:t>is</a:t>
            </a:r>
            <a:r>
              <a:rPr spc="-10" dirty="0"/>
              <a:t> </a:t>
            </a:r>
            <a:r>
              <a:rPr dirty="0"/>
              <a:t>an</a:t>
            </a:r>
            <a:r>
              <a:rPr spc="-5" dirty="0"/>
              <a:t> </a:t>
            </a:r>
            <a:r>
              <a:rPr dirty="0"/>
              <a:t>important</a:t>
            </a:r>
            <a:r>
              <a:rPr spc="-5" dirty="0"/>
              <a:t> </a:t>
            </a:r>
            <a:r>
              <a:rPr dirty="0"/>
              <a:t>goal</a:t>
            </a:r>
            <a:r>
              <a:rPr spc="-5" dirty="0"/>
              <a:t> </a:t>
            </a:r>
            <a:r>
              <a:rPr dirty="0"/>
              <a:t>of</a:t>
            </a:r>
            <a:r>
              <a:rPr spc="-10" dirty="0"/>
              <a:t> </a:t>
            </a:r>
            <a:r>
              <a:rPr dirty="0"/>
              <a:t>the</a:t>
            </a:r>
            <a:r>
              <a:rPr spc="-5" dirty="0"/>
              <a:t> </a:t>
            </a:r>
            <a:r>
              <a:rPr dirty="0"/>
              <a:t>AIA,</a:t>
            </a:r>
            <a:r>
              <a:rPr spc="-5" dirty="0"/>
              <a:t> </a:t>
            </a:r>
            <a:r>
              <a:rPr dirty="0"/>
              <a:t>and</a:t>
            </a:r>
            <a:r>
              <a:rPr spc="-5" dirty="0"/>
              <a:t> </a:t>
            </a:r>
            <a:r>
              <a:rPr dirty="0"/>
              <a:t>is</a:t>
            </a:r>
            <a:r>
              <a:rPr spc="-10" dirty="0"/>
              <a:t> </a:t>
            </a:r>
            <a:r>
              <a:rPr dirty="0"/>
              <a:t>essential</a:t>
            </a:r>
            <a:r>
              <a:rPr spc="-5" dirty="0"/>
              <a:t> </a:t>
            </a:r>
            <a:r>
              <a:rPr dirty="0"/>
              <a:t>to</a:t>
            </a:r>
            <a:r>
              <a:rPr spc="-5" dirty="0"/>
              <a:t> </a:t>
            </a:r>
            <a:r>
              <a:rPr dirty="0"/>
              <a:t>maintaining</a:t>
            </a:r>
            <a:r>
              <a:rPr spc="-5" dirty="0"/>
              <a:t> </a:t>
            </a:r>
            <a:r>
              <a:rPr dirty="0"/>
              <a:t>the</a:t>
            </a:r>
            <a:r>
              <a:rPr spc="-10" dirty="0"/>
              <a:t> </a:t>
            </a:r>
            <a:r>
              <a:rPr dirty="0"/>
              <a:t>Institute’s</a:t>
            </a:r>
            <a:r>
              <a:rPr spc="-5" dirty="0"/>
              <a:t> </a:t>
            </a:r>
            <a:r>
              <a:rPr dirty="0"/>
              <a:t>reputation</a:t>
            </a:r>
            <a:r>
              <a:rPr spc="-5" dirty="0"/>
              <a:t> </a:t>
            </a:r>
            <a:r>
              <a:rPr dirty="0"/>
              <a:t>for</a:t>
            </a:r>
            <a:r>
              <a:rPr spc="-5" dirty="0"/>
              <a:t> </a:t>
            </a:r>
            <a:r>
              <a:rPr dirty="0"/>
              <a:t>the</a:t>
            </a:r>
            <a:r>
              <a:rPr spc="-5" dirty="0"/>
              <a:t> </a:t>
            </a:r>
            <a:r>
              <a:rPr spc="-10" dirty="0"/>
              <a:t>highest </a:t>
            </a:r>
            <a:r>
              <a:rPr dirty="0"/>
              <a:t>standards</a:t>
            </a:r>
            <a:r>
              <a:rPr spc="-15" dirty="0"/>
              <a:t> </a:t>
            </a:r>
            <a:r>
              <a:rPr dirty="0"/>
              <a:t>of</a:t>
            </a:r>
            <a:r>
              <a:rPr spc="5" dirty="0"/>
              <a:t> </a:t>
            </a:r>
            <a:r>
              <a:rPr dirty="0"/>
              <a:t>ethical</a:t>
            </a:r>
            <a:r>
              <a:rPr spc="-5" dirty="0"/>
              <a:t> </a:t>
            </a:r>
            <a:r>
              <a:rPr dirty="0"/>
              <a:t>conduct Statement in</a:t>
            </a:r>
            <a:r>
              <a:rPr spc="-5" dirty="0"/>
              <a:t> </a:t>
            </a:r>
            <a:r>
              <a:rPr dirty="0"/>
              <a:t>Compliance</a:t>
            </a:r>
            <a:r>
              <a:rPr spc="5" dirty="0"/>
              <a:t> </a:t>
            </a:r>
            <a:r>
              <a:rPr dirty="0"/>
              <a:t>With</a:t>
            </a:r>
            <a:r>
              <a:rPr spc="-5" dirty="0"/>
              <a:t> </a:t>
            </a:r>
            <a:r>
              <a:rPr dirty="0"/>
              <a:t>Antitrust Law The</a:t>
            </a:r>
            <a:r>
              <a:rPr spc="-5" dirty="0"/>
              <a:t> </a:t>
            </a:r>
            <a:r>
              <a:rPr dirty="0"/>
              <a:t>following</a:t>
            </a:r>
            <a:r>
              <a:rPr spc="5" dirty="0"/>
              <a:t> </a:t>
            </a:r>
            <a:r>
              <a:rPr dirty="0"/>
              <a:t>practices</a:t>
            </a:r>
            <a:r>
              <a:rPr spc="-5" dirty="0"/>
              <a:t> </a:t>
            </a:r>
            <a:r>
              <a:rPr dirty="0"/>
              <a:t>are not, in </a:t>
            </a:r>
            <a:r>
              <a:rPr spc="-10" dirty="0"/>
              <a:t>themselves, </a:t>
            </a:r>
            <a:r>
              <a:rPr dirty="0"/>
              <a:t>unethical,</a:t>
            </a:r>
            <a:r>
              <a:rPr spc="15" dirty="0"/>
              <a:t> </a:t>
            </a:r>
            <a:r>
              <a:rPr dirty="0"/>
              <a:t>unprofessional,</a:t>
            </a:r>
            <a:r>
              <a:rPr spc="15" dirty="0"/>
              <a:t> </a:t>
            </a:r>
            <a:r>
              <a:rPr dirty="0"/>
              <a:t>or</a:t>
            </a:r>
            <a:r>
              <a:rPr spc="10" dirty="0"/>
              <a:t> </a:t>
            </a:r>
            <a:r>
              <a:rPr dirty="0"/>
              <a:t>contrary</a:t>
            </a:r>
            <a:r>
              <a:rPr spc="15" dirty="0"/>
              <a:t> </a:t>
            </a:r>
            <a:r>
              <a:rPr dirty="0"/>
              <a:t>to</a:t>
            </a:r>
            <a:r>
              <a:rPr spc="15" dirty="0"/>
              <a:t> </a:t>
            </a:r>
            <a:r>
              <a:rPr dirty="0"/>
              <a:t>any</a:t>
            </a:r>
            <a:r>
              <a:rPr spc="15" dirty="0"/>
              <a:t> </a:t>
            </a:r>
            <a:r>
              <a:rPr dirty="0"/>
              <a:t>policy</a:t>
            </a:r>
            <a:r>
              <a:rPr spc="10" dirty="0"/>
              <a:t> </a:t>
            </a:r>
            <a:r>
              <a:rPr dirty="0"/>
              <a:t>of</a:t>
            </a:r>
            <a:r>
              <a:rPr spc="15" dirty="0"/>
              <a:t> </a:t>
            </a:r>
            <a:r>
              <a:rPr dirty="0"/>
              <a:t>The</a:t>
            </a:r>
            <a:r>
              <a:rPr spc="15" dirty="0"/>
              <a:t> </a:t>
            </a:r>
            <a:r>
              <a:rPr dirty="0"/>
              <a:t>American</a:t>
            </a:r>
            <a:r>
              <a:rPr spc="15" dirty="0"/>
              <a:t> </a:t>
            </a:r>
            <a:r>
              <a:rPr dirty="0"/>
              <a:t>Institute</a:t>
            </a:r>
            <a:r>
              <a:rPr spc="10" dirty="0"/>
              <a:t> </a:t>
            </a:r>
            <a:r>
              <a:rPr dirty="0"/>
              <a:t>of</a:t>
            </a:r>
            <a:r>
              <a:rPr spc="15" dirty="0"/>
              <a:t> </a:t>
            </a:r>
            <a:r>
              <a:rPr dirty="0"/>
              <a:t>Architects</a:t>
            </a:r>
            <a:r>
              <a:rPr spc="15" dirty="0"/>
              <a:t> </a:t>
            </a:r>
            <a:r>
              <a:rPr dirty="0"/>
              <a:t>or</a:t>
            </a:r>
            <a:r>
              <a:rPr spc="15" dirty="0"/>
              <a:t> </a:t>
            </a:r>
            <a:r>
              <a:rPr dirty="0"/>
              <a:t>any</a:t>
            </a:r>
            <a:r>
              <a:rPr spc="15" dirty="0"/>
              <a:t> </a:t>
            </a:r>
            <a:r>
              <a:rPr dirty="0"/>
              <a:t>of</a:t>
            </a:r>
            <a:r>
              <a:rPr spc="10" dirty="0"/>
              <a:t> </a:t>
            </a:r>
            <a:r>
              <a:rPr dirty="0"/>
              <a:t>its</a:t>
            </a:r>
            <a:r>
              <a:rPr spc="15" dirty="0"/>
              <a:t> </a:t>
            </a:r>
            <a:r>
              <a:rPr spc="-10" dirty="0"/>
              <a:t>components:</a:t>
            </a:r>
          </a:p>
          <a:p>
            <a:pPr>
              <a:lnSpc>
                <a:spcPct val="100000"/>
              </a:lnSpc>
              <a:spcBef>
                <a:spcPts val="25"/>
              </a:spcBef>
            </a:pPr>
            <a:endParaRPr spc="-10" dirty="0"/>
          </a:p>
          <a:p>
            <a:pPr marL="12700" marR="5080">
              <a:lnSpc>
                <a:spcPct val="101000"/>
              </a:lnSpc>
              <a:buAutoNum type="arabicParenBoth"/>
              <a:tabLst>
                <a:tab pos="815340" algn="l"/>
                <a:tab pos="815975" algn="l"/>
              </a:tabLst>
            </a:pPr>
            <a:r>
              <a:rPr dirty="0"/>
              <a:t>submitting, at</a:t>
            </a:r>
            <a:r>
              <a:rPr spc="10" dirty="0"/>
              <a:t> </a:t>
            </a:r>
            <a:r>
              <a:rPr dirty="0"/>
              <a:t>any</a:t>
            </a:r>
            <a:r>
              <a:rPr spc="5" dirty="0"/>
              <a:t> </a:t>
            </a:r>
            <a:r>
              <a:rPr dirty="0"/>
              <a:t>time,</a:t>
            </a:r>
            <a:r>
              <a:rPr spc="10" dirty="0"/>
              <a:t> </a:t>
            </a:r>
            <a:r>
              <a:rPr dirty="0"/>
              <a:t>competitive</a:t>
            </a:r>
            <a:r>
              <a:rPr spc="10" dirty="0"/>
              <a:t> </a:t>
            </a:r>
            <a:r>
              <a:rPr dirty="0"/>
              <a:t>bids</a:t>
            </a:r>
            <a:r>
              <a:rPr spc="10" dirty="0"/>
              <a:t> </a:t>
            </a:r>
            <a:r>
              <a:rPr dirty="0"/>
              <a:t>or</a:t>
            </a:r>
            <a:r>
              <a:rPr spc="5" dirty="0"/>
              <a:t> </a:t>
            </a:r>
            <a:r>
              <a:rPr dirty="0"/>
              <a:t>price</a:t>
            </a:r>
            <a:r>
              <a:rPr spc="10" dirty="0"/>
              <a:t> </a:t>
            </a:r>
            <a:r>
              <a:rPr dirty="0"/>
              <a:t>quotations,</a:t>
            </a:r>
            <a:r>
              <a:rPr spc="10" dirty="0"/>
              <a:t> </a:t>
            </a:r>
            <a:r>
              <a:rPr dirty="0"/>
              <a:t>including</a:t>
            </a:r>
            <a:r>
              <a:rPr spc="10" dirty="0"/>
              <a:t> </a:t>
            </a:r>
            <a:r>
              <a:rPr dirty="0"/>
              <a:t>in</a:t>
            </a:r>
            <a:r>
              <a:rPr spc="10" dirty="0"/>
              <a:t> </a:t>
            </a:r>
            <a:r>
              <a:rPr dirty="0"/>
              <a:t>circumstances</a:t>
            </a:r>
            <a:r>
              <a:rPr spc="5" dirty="0"/>
              <a:t> </a:t>
            </a:r>
            <a:r>
              <a:rPr dirty="0"/>
              <a:t>where</a:t>
            </a:r>
            <a:r>
              <a:rPr spc="10" dirty="0"/>
              <a:t> </a:t>
            </a:r>
            <a:r>
              <a:rPr dirty="0"/>
              <a:t>price</a:t>
            </a:r>
            <a:r>
              <a:rPr spc="10" dirty="0"/>
              <a:t> </a:t>
            </a:r>
            <a:r>
              <a:rPr dirty="0"/>
              <a:t>is</a:t>
            </a:r>
            <a:r>
              <a:rPr spc="10" dirty="0"/>
              <a:t> </a:t>
            </a:r>
            <a:r>
              <a:rPr dirty="0"/>
              <a:t>the</a:t>
            </a:r>
            <a:r>
              <a:rPr spc="5" dirty="0"/>
              <a:t> </a:t>
            </a:r>
            <a:r>
              <a:rPr dirty="0"/>
              <a:t>sole</a:t>
            </a:r>
            <a:r>
              <a:rPr spc="10" dirty="0"/>
              <a:t> </a:t>
            </a:r>
            <a:r>
              <a:rPr dirty="0"/>
              <a:t>or</a:t>
            </a:r>
            <a:r>
              <a:rPr spc="10" dirty="0"/>
              <a:t> </a:t>
            </a:r>
            <a:r>
              <a:rPr spc="-10" dirty="0"/>
              <a:t>principal </a:t>
            </a:r>
            <a:r>
              <a:rPr dirty="0"/>
              <a:t>consideration</a:t>
            </a:r>
            <a:r>
              <a:rPr spc="-5" dirty="0"/>
              <a:t> </a:t>
            </a:r>
            <a:r>
              <a:rPr dirty="0"/>
              <a:t>in</a:t>
            </a:r>
            <a:r>
              <a:rPr spc="5" dirty="0"/>
              <a:t> </a:t>
            </a:r>
            <a:r>
              <a:rPr dirty="0"/>
              <a:t>the</a:t>
            </a:r>
            <a:r>
              <a:rPr spc="-5" dirty="0"/>
              <a:t> </a:t>
            </a:r>
            <a:r>
              <a:rPr dirty="0"/>
              <a:t>selection of an </a:t>
            </a:r>
            <a:r>
              <a:rPr spc="-10" dirty="0"/>
              <a:t>architect</a:t>
            </a:r>
          </a:p>
          <a:p>
            <a:pPr>
              <a:lnSpc>
                <a:spcPct val="100000"/>
              </a:lnSpc>
              <a:spcBef>
                <a:spcPts val="55"/>
              </a:spcBef>
              <a:buClr>
                <a:srgbClr val="FFFFFF"/>
              </a:buClr>
              <a:buFont typeface="Architype Light"/>
              <a:buAutoNum type="arabicParenBoth"/>
            </a:pPr>
            <a:endParaRPr spc="-10" dirty="0"/>
          </a:p>
          <a:p>
            <a:pPr marL="874394" indent="-862330">
              <a:lnSpc>
                <a:spcPct val="100000"/>
              </a:lnSpc>
              <a:buAutoNum type="arabicParenBoth"/>
              <a:tabLst>
                <a:tab pos="874394" algn="l"/>
                <a:tab pos="875030" algn="l"/>
              </a:tabLst>
            </a:pPr>
            <a:r>
              <a:rPr dirty="0"/>
              <a:t>providing</a:t>
            </a:r>
            <a:r>
              <a:rPr spc="5" dirty="0"/>
              <a:t> </a:t>
            </a:r>
            <a:r>
              <a:rPr dirty="0"/>
              <a:t>discounts;</a:t>
            </a:r>
            <a:r>
              <a:rPr spc="15" dirty="0"/>
              <a:t> </a:t>
            </a:r>
            <a:r>
              <a:rPr spc="-25" dirty="0"/>
              <a:t>or</a:t>
            </a:r>
          </a:p>
          <a:p>
            <a:pPr>
              <a:lnSpc>
                <a:spcPct val="100000"/>
              </a:lnSpc>
              <a:spcBef>
                <a:spcPts val="25"/>
              </a:spcBef>
              <a:buClr>
                <a:srgbClr val="FFFFFF"/>
              </a:buClr>
              <a:buFont typeface="Architype Light"/>
              <a:buAutoNum type="arabicParenBoth"/>
            </a:pPr>
            <a:endParaRPr spc="-25" dirty="0"/>
          </a:p>
          <a:p>
            <a:pPr marL="12700" marR="42545">
              <a:lnSpc>
                <a:spcPct val="101000"/>
              </a:lnSpc>
              <a:buAutoNum type="arabicParenBoth"/>
              <a:tabLst>
                <a:tab pos="890905" algn="l"/>
                <a:tab pos="891540" algn="l"/>
                <a:tab pos="4163060" algn="l"/>
              </a:tabLst>
            </a:pPr>
            <a:r>
              <a:rPr dirty="0"/>
              <a:t>providing</a:t>
            </a:r>
            <a:r>
              <a:rPr spc="5" dirty="0"/>
              <a:t> </a:t>
            </a:r>
            <a:r>
              <a:rPr dirty="0"/>
              <a:t>free</a:t>
            </a:r>
            <a:r>
              <a:rPr spc="15" dirty="0"/>
              <a:t> </a:t>
            </a:r>
            <a:r>
              <a:rPr spc="-10" dirty="0"/>
              <a:t>services.</a:t>
            </a:r>
            <a:r>
              <a:rPr lang="en-US" spc="-10" dirty="0"/>
              <a:t> </a:t>
            </a:r>
            <a:r>
              <a:rPr dirty="0"/>
              <a:t>Individual architects</a:t>
            </a:r>
            <a:r>
              <a:rPr spc="10" dirty="0"/>
              <a:t> </a:t>
            </a:r>
            <a:r>
              <a:rPr dirty="0"/>
              <a:t>or</a:t>
            </a:r>
            <a:r>
              <a:rPr spc="5" dirty="0"/>
              <a:t> </a:t>
            </a:r>
            <a:r>
              <a:rPr dirty="0"/>
              <a:t>architecture</a:t>
            </a:r>
            <a:r>
              <a:rPr spc="10" dirty="0"/>
              <a:t> </a:t>
            </a:r>
            <a:r>
              <a:rPr dirty="0"/>
              <a:t>firms,</a:t>
            </a:r>
            <a:r>
              <a:rPr spc="10" dirty="0"/>
              <a:t> </a:t>
            </a:r>
            <a:r>
              <a:rPr dirty="0"/>
              <a:t>acting</a:t>
            </a:r>
            <a:r>
              <a:rPr spc="10" dirty="0"/>
              <a:t> </a:t>
            </a:r>
            <a:r>
              <a:rPr dirty="0"/>
              <a:t>alone</a:t>
            </a:r>
            <a:r>
              <a:rPr spc="10" dirty="0"/>
              <a:t> </a:t>
            </a:r>
            <a:r>
              <a:rPr dirty="0"/>
              <a:t>and</a:t>
            </a:r>
            <a:r>
              <a:rPr spc="5" dirty="0"/>
              <a:t> </a:t>
            </a:r>
            <a:r>
              <a:rPr dirty="0"/>
              <a:t>not</a:t>
            </a:r>
            <a:r>
              <a:rPr spc="10" dirty="0"/>
              <a:t> </a:t>
            </a:r>
            <a:r>
              <a:rPr dirty="0"/>
              <a:t>on</a:t>
            </a:r>
            <a:r>
              <a:rPr spc="10" dirty="0"/>
              <a:t> </a:t>
            </a:r>
            <a:r>
              <a:rPr dirty="0"/>
              <a:t>behalf</a:t>
            </a:r>
            <a:r>
              <a:rPr spc="10" dirty="0"/>
              <a:t> </a:t>
            </a:r>
            <a:r>
              <a:rPr dirty="0"/>
              <a:t>of</a:t>
            </a:r>
            <a:r>
              <a:rPr spc="10" dirty="0"/>
              <a:t> </a:t>
            </a:r>
            <a:r>
              <a:rPr dirty="0"/>
              <a:t>the</a:t>
            </a:r>
            <a:r>
              <a:rPr spc="5" dirty="0"/>
              <a:t> </a:t>
            </a:r>
            <a:r>
              <a:rPr dirty="0"/>
              <a:t>Institute</a:t>
            </a:r>
            <a:r>
              <a:rPr spc="10" dirty="0"/>
              <a:t> </a:t>
            </a:r>
            <a:r>
              <a:rPr dirty="0"/>
              <a:t>or</a:t>
            </a:r>
            <a:r>
              <a:rPr spc="10" dirty="0"/>
              <a:t> </a:t>
            </a:r>
            <a:r>
              <a:rPr spc="-25" dirty="0"/>
              <a:t>any</a:t>
            </a:r>
            <a:r>
              <a:rPr spc="610" dirty="0"/>
              <a:t>  </a:t>
            </a:r>
            <a:r>
              <a:rPr dirty="0"/>
              <a:t>of</a:t>
            </a:r>
            <a:r>
              <a:rPr spc="5" dirty="0"/>
              <a:t> </a:t>
            </a:r>
            <a:r>
              <a:rPr dirty="0"/>
              <a:t>its components,</a:t>
            </a:r>
            <a:r>
              <a:rPr spc="5" dirty="0"/>
              <a:t> </a:t>
            </a:r>
            <a:r>
              <a:rPr dirty="0"/>
              <a:t>are free</a:t>
            </a:r>
            <a:r>
              <a:rPr spc="5" dirty="0"/>
              <a:t> </a:t>
            </a:r>
            <a:r>
              <a:rPr dirty="0"/>
              <a:t>to decide</a:t>
            </a:r>
            <a:r>
              <a:rPr spc="5" dirty="0"/>
              <a:t> </a:t>
            </a:r>
            <a:r>
              <a:rPr dirty="0"/>
              <a:t>for themselves</a:t>
            </a:r>
            <a:r>
              <a:rPr spc="5" dirty="0"/>
              <a:t> </a:t>
            </a:r>
            <a:r>
              <a:rPr dirty="0"/>
              <a:t>whether or</a:t>
            </a:r>
            <a:r>
              <a:rPr spc="5" dirty="0"/>
              <a:t> </a:t>
            </a:r>
            <a:r>
              <a:rPr dirty="0"/>
              <a:t>not to</a:t>
            </a:r>
            <a:r>
              <a:rPr spc="5" dirty="0"/>
              <a:t> </a:t>
            </a:r>
            <a:r>
              <a:rPr dirty="0"/>
              <a:t>engage in</a:t>
            </a:r>
            <a:r>
              <a:rPr spc="5" dirty="0"/>
              <a:t> </a:t>
            </a:r>
            <a:r>
              <a:rPr dirty="0"/>
              <a:t>any of</a:t>
            </a:r>
            <a:r>
              <a:rPr spc="5" dirty="0"/>
              <a:t> </a:t>
            </a:r>
            <a:r>
              <a:rPr dirty="0"/>
              <a:t>these practices.</a:t>
            </a:r>
            <a:r>
              <a:rPr spc="5" dirty="0"/>
              <a:t> </a:t>
            </a:r>
            <a:r>
              <a:rPr dirty="0"/>
              <a:t>Antitrust law</a:t>
            </a:r>
            <a:r>
              <a:rPr spc="5" dirty="0"/>
              <a:t> </a:t>
            </a:r>
            <a:r>
              <a:rPr dirty="0"/>
              <a:t>permits </a:t>
            </a:r>
            <a:r>
              <a:rPr spc="-25" dirty="0"/>
              <a:t>the </a:t>
            </a:r>
            <a:r>
              <a:rPr dirty="0"/>
              <a:t>Institute,</a:t>
            </a:r>
            <a:r>
              <a:rPr spc="10" dirty="0"/>
              <a:t> </a:t>
            </a:r>
            <a:r>
              <a:rPr dirty="0"/>
              <a:t>its</a:t>
            </a:r>
            <a:r>
              <a:rPr spc="5" dirty="0"/>
              <a:t> </a:t>
            </a:r>
            <a:r>
              <a:rPr dirty="0"/>
              <a:t>components,</a:t>
            </a:r>
            <a:r>
              <a:rPr spc="10" dirty="0"/>
              <a:t> </a:t>
            </a:r>
            <a:r>
              <a:rPr dirty="0"/>
              <a:t>or</a:t>
            </a:r>
            <a:r>
              <a:rPr spc="5" dirty="0"/>
              <a:t> </a:t>
            </a:r>
            <a:r>
              <a:rPr dirty="0"/>
              <a:t>Members</a:t>
            </a:r>
            <a:r>
              <a:rPr spc="10" dirty="0"/>
              <a:t> </a:t>
            </a:r>
            <a:r>
              <a:rPr dirty="0"/>
              <a:t>to</a:t>
            </a:r>
            <a:r>
              <a:rPr spc="5" dirty="0"/>
              <a:t> </a:t>
            </a:r>
            <a:r>
              <a:rPr dirty="0"/>
              <a:t>advocate</a:t>
            </a:r>
            <a:r>
              <a:rPr spc="10" dirty="0"/>
              <a:t> </a:t>
            </a:r>
            <a:r>
              <a:rPr dirty="0"/>
              <a:t>legislative</a:t>
            </a:r>
            <a:r>
              <a:rPr spc="5" dirty="0"/>
              <a:t> </a:t>
            </a:r>
            <a:r>
              <a:rPr dirty="0"/>
              <a:t>or</a:t>
            </a:r>
            <a:r>
              <a:rPr spc="10" dirty="0"/>
              <a:t> </a:t>
            </a:r>
            <a:r>
              <a:rPr dirty="0"/>
              <a:t>other</a:t>
            </a:r>
            <a:r>
              <a:rPr spc="5" dirty="0"/>
              <a:t> </a:t>
            </a:r>
            <a:r>
              <a:rPr dirty="0"/>
              <a:t>government</a:t>
            </a:r>
            <a:r>
              <a:rPr spc="10" dirty="0"/>
              <a:t> </a:t>
            </a:r>
            <a:r>
              <a:rPr dirty="0"/>
              <a:t>policies</a:t>
            </a:r>
            <a:r>
              <a:rPr spc="5" dirty="0"/>
              <a:t> </a:t>
            </a:r>
            <a:r>
              <a:rPr dirty="0"/>
              <a:t>or</a:t>
            </a:r>
            <a:r>
              <a:rPr spc="10" dirty="0"/>
              <a:t> </a:t>
            </a:r>
            <a:r>
              <a:rPr dirty="0"/>
              <a:t>actions</a:t>
            </a:r>
            <a:r>
              <a:rPr spc="5" dirty="0"/>
              <a:t> </a:t>
            </a:r>
            <a:r>
              <a:rPr dirty="0"/>
              <a:t>relating</a:t>
            </a:r>
            <a:r>
              <a:rPr spc="10" dirty="0"/>
              <a:t> </a:t>
            </a:r>
            <a:r>
              <a:rPr dirty="0"/>
              <a:t>to</a:t>
            </a:r>
            <a:r>
              <a:rPr spc="5" dirty="0"/>
              <a:t> </a:t>
            </a:r>
            <a:r>
              <a:rPr dirty="0"/>
              <a:t>these</a:t>
            </a:r>
            <a:r>
              <a:rPr spc="10" dirty="0"/>
              <a:t> </a:t>
            </a:r>
            <a:r>
              <a:rPr spc="-10" dirty="0"/>
              <a:t>practices. </a:t>
            </a:r>
            <a:r>
              <a:rPr dirty="0"/>
              <a:t>Finally,</a:t>
            </a:r>
            <a:r>
              <a:rPr spc="5" dirty="0"/>
              <a:t> </a:t>
            </a:r>
            <a:r>
              <a:rPr dirty="0"/>
              <a:t>architects</a:t>
            </a:r>
            <a:r>
              <a:rPr spc="5" dirty="0"/>
              <a:t> </a:t>
            </a:r>
            <a:r>
              <a:rPr dirty="0"/>
              <a:t>should</a:t>
            </a:r>
            <a:r>
              <a:rPr spc="5" dirty="0"/>
              <a:t> </a:t>
            </a:r>
            <a:r>
              <a:rPr dirty="0"/>
              <a:t>continue</a:t>
            </a:r>
            <a:r>
              <a:rPr spc="5" dirty="0"/>
              <a:t> </a:t>
            </a:r>
            <a:r>
              <a:rPr dirty="0"/>
              <a:t>to</a:t>
            </a:r>
            <a:r>
              <a:rPr spc="5" dirty="0"/>
              <a:t> </a:t>
            </a:r>
            <a:r>
              <a:rPr dirty="0"/>
              <a:t>consult</a:t>
            </a:r>
            <a:r>
              <a:rPr spc="5" dirty="0"/>
              <a:t> </a:t>
            </a:r>
            <a:r>
              <a:rPr dirty="0"/>
              <a:t>with</a:t>
            </a:r>
            <a:r>
              <a:rPr spc="10" dirty="0"/>
              <a:t> </a:t>
            </a:r>
            <a:r>
              <a:rPr dirty="0"/>
              <a:t>state</a:t>
            </a:r>
            <a:r>
              <a:rPr spc="5" dirty="0"/>
              <a:t> </a:t>
            </a:r>
            <a:r>
              <a:rPr dirty="0"/>
              <a:t>laws</a:t>
            </a:r>
            <a:r>
              <a:rPr spc="5" dirty="0"/>
              <a:t> </a:t>
            </a:r>
            <a:r>
              <a:rPr dirty="0"/>
              <a:t>or</a:t>
            </a:r>
            <a:r>
              <a:rPr spc="5" dirty="0"/>
              <a:t> </a:t>
            </a:r>
            <a:r>
              <a:rPr dirty="0"/>
              <a:t>regulations</a:t>
            </a:r>
            <a:r>
              <a:rPr spc="5" dirty="0"/>
              <a:t> </a:t>
            </a:r>
            <a:r>
              <a:rPr dirty="0"/>
              <a:t>governing</a:t>
            </a:r>
            <a:r>
              <a:rPr spc="5" dirty="0"/>
              <a:t> </a:t>
            </a:r>
            <a:r>
              <a:rPr dirty="0"/>
              <a:t>the</a:t>
            </a:r>
            <a:r>
              <a:rPr spc="5" dirty="0"/>
              <a:t> </a:t>
            </a:r>
            <a:r>
              <a:rPr dirty="0"/>
              <a:t>practice</a:t>
            </a:r>
            <a:r>
              <a:rPr spc="5" dirty="0"/>
              <a:t> </a:t>
            </a:r>
            <a:r>
              <a:rPr dirty="0"/>
              <a:t>of</a:t>
            </a:r>
            <a:r>
              <a:rPr spc="5" dirty="0"/>
              <a:t> </a:t>
            </a:r>
            <a:r>
              <a:rPr spc="-10" dirty="0"/>
              <a:t>architecture.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09914" y="1097744"/>
            <a:ext cx="3045979" cy="273877"/>
          </a:xfrm>
          <a:prstGeom prst="rect">
            <a:avLst/>
          </a:prstGeom>
        </p:spPr>
        <p:txBody>
          <a:bodyPr vert="horz" wrap="square" lIns="0" tIns="19895" rIns="0" bIns="0" rtlCol="0">
            <a:spAutoFit/>
          </a:bodyPr>
          <a:lstStyle/>
          <a:p>
            <a:pPr marL="20942">
              <a:lnSpc>
                <a:spcPct val="100000"/>
              </a:lnSpc>
              <a:spcBef>
                <a:spcPts val="157"/>
              </a:spcBef>
            </a:pPr>
            <a:r>
              <a:rPr sz="1649" spc="-33" dirty="0">
                <a:solidFill>
                  <a:srgbClr val="F94131"/>
                </a:solidFill>
                <a:latin typeface="Calibri"/>
                <a:cs typeface="Calibri"/>
              </a:rPr>
              <a:t>STRATEGIC</a:t>
            </a:r>
            <a:r>
              <a:rPr sz="1649" spc="-25" dirty="0">
                <a:solidFill>
                  <a:srgbClr val="F94131"/>
                </a:solidFill>
                <a:latin typeface="Calibri"/>
                <a:cs typeface="Calibri"/>
              </a:rPr>
              <a:t> </a:t>
            </a:r>
            <a:r>
              <a:rPr sz="1649" dirty="0">
                <a:solidFill>
                  <a:srgbClr val="F94131"/>
                </a:solidFill>
                <a:latin typeface="Calibri"/>
                <a:cs typeface="Calibri"/>
              </a:rPr>
              <a:t>COUNCIL</a:t>
            </a:r>
            <a:r>
              <a:rPr sz="1649" spc="-16" dirty="0">
                <a:solidFill>
                  <a:srgbClr val="F94131"/>
                </a:solidFill>
                <a:latin typeface="Calibri"/>
                <a:cs typeface="Calibri"/>
              </a:rPr>
              <a:t> </a:t>
            </a:r>
            <a:r>
              <a:rPr sz="1649" dirty="0">
                <a:solidFill>
                  <a:srgbClr val="F94131"/>
                </a:solidFill>
                <a:latin typeface="Calibri"/>
                <a:cs typeface="Calibri"/>
              </a:rPr>
              <a:t>FOCUS</a:t>
            </a:r>
            <a:r>
              <a:rPr sz="1649" spc="-25" dirty="0">
                <a:solidFill>
                  <a:srgbClr val="F94131"/>
                </a:solidFill>
                <a:latin typeface="Calibri"/>
                <a:cs typeface="Calibri"/>
              </a:rPr>
              <a:t> </a:t>
            </a:r>
            <a:r>
              <a:rPr sz="1649" spc="-16" dirty="0">
                <a:solidFill>
                  <a:srgbClr val="F94131"/>
                </a:solidFill>
                <a:latin typeface="Calibri"/>
                <a:cs typeface="Calibri"/>
              </a:rPr>
              <a:t>TOPICS</a:t>
            </a:r>
            <a:endParaRPr sz="1649">
              <a:latin typeface="Calibri"/>
              <a:cs typeface="Calibri"/>
            </a:endParaRPr>
          </a:p>
        </p:txBody>
      </p:sp>
      <p:sp>
        <p:nvSpPr>
          <p:cNvPr id="3" name="object 3"/>
          <p:cNvSpPr txBox="1">
            <a:spLocks noGrp="1"/>
          </p:cNvSpPr>
          <p:nvPr>
            <p:ph type="title"/>
          </p:nvPr>
        </p:nvSpPr>
        <p:spPr>
          <a:xfrm>
            <a:off x="1109915" y="2056521"/>
            <a:ext cx="17416224" cy="1077868"/>
          </a:xfrm>
          <a:prstGeom prst="rect">
            <a:avLst/>
          </a:prstGeom>
        </p:spPr>
        <p:txBody>
          <a:bodyPr vert="horz" wrap="square" lIns="0" tIns="414060" rIns="0" bIns="0" rtlCol="0">
            <a:spAutoFit/>
          </a:bodyPr>
          <a:lstStyle/>
          <a:p>
            <a:pPr marL="20942">
              <a:lnSpc>
                <a:spcPct val="100000"/>
              </a:lnSpc>
              <a:spcBef>
                <a:spcPts val="173"/>
              </a:spcBef>
            </a:pPr>
            <a:r>
              <a:rPr lang="en-US" dirty="0"/>
              <a:t>2023 </a:t>
            </a:r>
            <a:r>
              <a:rPr dirty="0"/>
              <a:t>Strategic</a:t>
            </a:r>
            <a:r>
              <a:rPr spc="-16" dirty="0"/>
              <a:t> </a:t>
            </a:r>
            <a:r>
              <a:rPr dirty="0"/>
              <a:t>Council</a:t>
            </a:r>
            <a:r>
              <a:rPr spc="-41" dirty="0"/>
              <a:t> </a:t>
            </a:r>
            <a:r>
              <a:rPr spc="-16" dirty="0"/>
              <a:t>S</a:t>
            </a:r>
            <a:r>
              <a:rPr lang="en-US" spc="-16" dirty="0"/>
              <a:t>tudy Groups</a:t>
            </a:r>
            <a:endParaRPr spc="-16" dirty="0"/>
          </a:p>
        </p:txBody>
      </p:sp>
      <p:sp>
        <p:nvSpPr>
          <p:cNvPr id="4" name="object 4"/>
          <p:cNvSpPr txBox="1"/>
          <p:nvPr/>
        </p:nvSpPr>
        <p:spPr>
          <a:xfrm>
            <a:off x="1109914" y="3755191"/>
            <a:ext cx="17785846" cy="4086519"/>
          </a:xfrm>
          <a:prstGeom prst="rect">
            <a:avLst/>
          </a:prstGeom>
        </p:spPr>
        <p:txBody>
          <a:bodyPr vert="horz" wrap="square" lIns="0" tIns="21989" rIns="0" bIns="0" rtlCol="0">
            <a:spAutoFit/>
          </a:bodyPr>
          <a:lstStyle/>
          <a:p>
            <a:pPr marL="774865" marR="1054445" indent="-753923">
              <a:lnSpc>
                <a:spcPct val="100000"/>
              </a:lnSpc>
              <a:spcBef>
                <a:spcPts val="173"/>
              </a:spcBef>
              <a:buFont typeface="Arial"/>
              <a:buChar char="•"/>
              <a:tabLst>
                <a:tab pos="774865" algn="l"/>
              </a:tabLst>
            </a:pPr>
            <a:r>
              <a:rPr lang="en-US" sz="4287" spc="355" dirty="0">
                <a:latin typeface="Arial Narrow"/>
                <a:cs typeface="Arial Narrow"/>
              </a:rPr>
              <a:t>Carbon</a:t>
            </a:r>
          </a:p>
          <a:p>
            <a:pPr marL="774865" marR="1054445" indent="-753923">
              <a:lnSpc>
                <a:spcPct val="100000"/>
              </a:lnSpc>
              <a:spcBef>
                <a:spcPts val="173"/>
              </a:spcBef>
              <a:buFont typeface="Arial"/>
              <a:buChar char="•"/>
              <a:tabLst>
                <a:tab pos="774865" algn="l"/>
              </a:tabLst>
            </a:pPr>
            <a:r>
              <a:rPr lang="en-US" sz="4287" spc="355" dirty="0">
                <a:latin typeface="Arial Narrow"/>
                <a:cs typeface="Arial Narrow"/>
              </a:rPr>
              <a:t>Design</a:t>
            </a:r>
          </a:p>
          <a:p>
            <a:pPr marL="774865" marR="1054445" indent="-753923">
              <a:lnSpc>
                <a:spcPct val="100000"/>
              </a:lnSpc>
              <a:spcBef>
                <a:spcPts val="173"/>
              </a:spcBef>
              <a:buFont typeface="Arial"/>
              <a:buChar char="•"/>
              <a:tabLst>
                <a:tab pos="774865" algn="l"/>
              </a:tabLst>
            </a:pPr>
            <a:r>
              <a:rPr lang="en-US" sz="4287" spc="355" dirty="0">
                <a:latin typeface="Arial Narrow"/>
                <a:cs typeface="Arial Narrow"/>
              </a:rPr>
              <a:t>Equity</a:t>
            </a:r>
          </a:p>
          <a:p>
            <a:pPr marL="774865" marR="1054445" indent="-753923">
              <a:lnSpc>
                <a:spcPct val="100000"/>
              </a:lnSpc>
              <a:spcBef>
                <a:spcPts val="173"/>
              </a:spcBef>
              <a:buFont typeface="Arial"/>
              <a:buChar char="•"/>
              <a:tabLst>
                <a:tab pos="774865" algn="l"/>
              </a:tabLst>
            </a:pPr>
            <a:r>
              <a:rPr lang="en-US" sz="4287" spc="355" dirty="0">
                <a:latin typeface="Arial Narrow"/>
                <a:cs typeface="Arial Narrow"/>
              </a:rPr>
              <a:t>Economy</a:t>
            </a:r>
          </a:p>
          <a:p>
            <a:pPr marL="774865" marR="1054445" indent="-753923">
              <a:lnSpc>
                <a:spcPct val="100000"/>
              </a:lnSpc>
              <a:spcBef>
                <a:spcPts val="173"/>
              </a:spcBef>
              <a:buFont typeface="Arial"/>
              <a:buChar char="•"/>
              <a:tabLst>
                <a:tab pos="774865" algn="l"/>
              </a:tabLst>
            </a:pPr>
            <a:r>
              <a:rPr lang="en-US" sz="4287" spc="355" dirty="0">
                <a:latin typeface="Arial Narrow"/>
                <a:cs typeface="Arial Narrow"/>
              </a:rPr>
              <a:t>Wellbeing</a:t>
            </a:r>
          </a:p>
          <a:p>
            <a:pPr marL="20942" marR="1054445">
              <a:lnSpc>
                <a:spcPct val="100000"/>
              </a:lnSpc>
              <a:spcBef>
                <a:spcPts val="173"/>
              </a:spcBef>
              <a:tabLst>
                <a:tab pos="774865" algn="l"/>
              </a:tabLst>
            </a:pPr>
            <a:endParaRPr sz="4287" dirty="0">
              <a:latin typeface="Arial Narrow"/>
              <a:cs typeface="Arial Narrow"/>
            </a:endParaRPr>
          </a:p>
        </p:txBody>
      </p:sp>
    </p:spTree>
    <p:extLst>
      <p:ext uri="{BB962C8B-B14F-4D97-AF65-F5344CB8AC3E}">
        <p14:creationId xmlns:p14="http://schemas.microsoft.com/office/powerpoint/2010/main" val="2531231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9"/>
            <a:ext cx="20103597" cy="113085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pic>
        <p:nvPicPr>
          <p:cNvPr id="7" name="Picture 6" descr="A person in a suit walking in front of a building&#10;&#10;Description automatically generated">
            <a:extLst>
              <a:ext uri="{FF2B5EF4-FFF2-40B4-BE49-F238E27FC236}">
                <a16:creationId xmlns:a16="http://schemas.microsoft.com/office/drawing/2014/main" id="{B6053FCC-18B9-56FC-CB0F-A580C67143E6}"/>
              </a:ext>
            </a:extLst>
          </p:cNvPr>
          <p:cNvPicPr>
            <a:picLocks noChangeAspect="1"/>
          </p:cNvPicPr>
          <p:nvPr/>
        </p:nvPicPr>
        <p:blipFill rotWithShape="1">
          <a:blip r:embed="rId3"/>
          <a:srcRect l="8973" t="30733" r="-8973"/>
          <a:stretch/>
        </p:blipFill>
        <p:spPr>
          <a:xfrm>
            <a:off x="1202781" y="173"/>
            <a:ext cx="16372308" cy="11321187"/>
          </a:xfrm>
          <a:prstGeom prst="rect">
            <a:avLst/>
          </a:prstGeom>
        </p:spPr>
      </p:pic>
      <p:grpSp>
        <p:nvGrpSpPr>
          <p:cNvPr id="14" name="Group 13">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5886"/>
            <a:ext cx="20104102" cy="11308556"/>
            <a:chOff x="0" y="-3810"/>
            <a:chExt cx="12192000" cy="6858000"/>
          </a:xfrm>
        </p:grpSpPr>
        <p:sp>
          <p:nvSpPr>
            <p:cNvPr id="15" name="Freeform: Shape 14">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28244" rtl="0"/>
              <a:endParaRPr lang="en-US" sz="2474" kern="1200">
                <a:solidFill>
                  <a:prstClr val="white"/>
                </a:solidFill>
                <a:latin typeface="Karla"/>
              </a:endParaRPr>
            </a:p>
          </p:txBody>
        </p:sp>
        <p:sp>
          <p:nvSpPr>
            <p:cNvPr id="16" name="Freeform: Shape 15">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28244" rtl="0"/>
              <a:endParaRPr lang="en-US" sz="2474" kern="1200">
                <a:solidFill>
                  <a:prstClr val="white"/>
                </a:solidFill>
                <a:latin typeface="Karla"/>
              </a:endParaRPr>
            </a:p>
          </p:txBody>
        </p:sp>
        <p:sp>
          <p:nvSpPr>
            <p:cNvPr id="11" name="Freeform: Shape 10">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28244" rtl="0"/>
              <a:endParaRPr lang="en-US" sz="2474" kern="1200">
                <a:solidFill>
                  <a:prstClr val="white"/>
                </a:solidFill>
                <a:latin typeface="Karla"/>
              </a:endParaRPr>
            </a:p>
          </p:txBody>
        </p:sp>
        <p:sp useBgFill="1">
          <p:nvSpPr>
            <p:cNvPr id="18" name="Freeform: Shape 17">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28244" rtl="0"/>
              <a:endParaRPr lang="en-US" sz="2474" kern="1200">
                <a:solidFill>
                  <a:prstClr val="white"/>
                </a:solidFill>
                <a:latin typeface="Karla"/>
              </a:endParaRPr>
            </a:p>
          </p:txBody>
        </p:sp>
        <p:sp useBgFill="1">
          <p:nvSpPr>
            <p:cNvPr id="13" name="Freeform: Shape 12">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grpSp>
      <p:sp>
        <p:nvSpPr>
          <p:cNvPr id="22" name="Title 1">
            <a:extLst>
              <a:ext uri="{FF2B5EF4-FFF2-40B4-BE49-F238E27FC236}">
                <a16:creationId xmlns:a16="http://schemas.microsoft.com/office/drawing/2014/main" id="{BAE056DF-768D-D94E-FC84-43BCB6295464}"/>
              </a:ext>
            </a:extLst>
          </p:cNvPr>
          <p:cNvSpPr>
            <a:spLocks noGrp="1"/>
          </p:cNvSpPr>
          <p:nvPr>
            <p:ph type="title"/>
          </p:nvPr>
        </p:nvSpPr>
        <p:spPr>
          <a:xfrm>
            <a:off x="4667366" y="5391294"/>
            <a:ext cx="8147962" cy="1113744"/>
          </a:xfrm>
        </p:spPr>
        <p:txBody>
          <a:bodyPr>
            <a:normAutofit fontScale="90000"/>
          </a:bodyPr>
          <a:lstStyle/>
          <a:p>
            <a:r>
              <a:rPr lang="en-US">
                <a:solidFill>
                  <a:srgbClr val="FFFFFF"/>
                </a:solidFill>
                <a:latin typeface="Kapra Neue SemiBold Expanded"/>
              </a:rPr>
              <a:t>AI AND THE Future OF the Architectural Profession</a:t>
            </a:r>
            <a:endParaRPr lang="en-US"/>
          </a:p>
        </p:txBody>
      </p:sp>
      <p:pic>
        <p:nvPicPr>
          <p:cNvPr id="23" name="Picture 22">
            <a:extLst>
              <a:ext uri="{FF2B5EF4-FFF2-40B4-BE49-F238E27FC236}">
                <a16:creationId xmlns:a16="http://schemas.microsoft.com/office/drawing/2014/main" id="{9DF79966-2EB7-BBBC-EA3F-B7A5E8E9D84B}"/>
              </a:ext>
            </a:extLst>
          </p:cNvPr>
          <p:cNvPicPr>
            <a:picLocks noChangeAspect="1"/>
          </p:cNvPicPr>
          <p:nvPr/>
        </p:nvPicPr>
        <p:blipFill rotWithShape="1">
          <a:blip r:embed="rId4"/>
          <a:srcRect l="28173" t="8823" r="27244" b="8824"/>
          <a:stretch/>
        </p:blipFill>
        <p:spPr>
          <a:xfrm>
            <a:off x="16042893" y="7312817"/>
            <a:ext cx="4061234" cy="3934235"/>
          </a:xfrm>
          <a:prstGeom prst="rect">
            <a:avLst/>
          </a:prstGeom>
        </p:spPr>
      </p:pic>
      <p:sp>
        <p:nvSpPr>
          <p:cNvPr id="3" name="Rectangle: Rounded Corners 2">
            <a:extLst>
              <a:ext uri="{FF2B5EF4-FFF2-40B4-BE49-F238E27FC236}">
                <a16:creationId xmlns:a16="http://schemas.microsoft.com/office/drawing/2014/main" id="{2A39EDB6-FDF9-784E-4E1C-841550922E06}"/>
              </a:ext>
            </a:extLst>
          </p:cNvPr>
          <p:cNvSpPr/>
          <p:nvPr/>
        </p:nvSpPr>
        <p:spPr>
          <a:xfrm>
            <a:off x="7110536" y="8142604"/>
            <a:ext cx="333687" cy="353017"/>
          </a:xfrm>
          <a:prstGeom prst="round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5" name="Rectangle: Rounded Corners 4">
            <a:extLst>
              <a:ext uri="{FF2B5EF4-FFF2-40B4-BE49-F238E27FC236}">
                <a16:creationId xmlns:a16="http://schemas.microsoft.com/office/drawing/2014/main" id="{4B274982-DB65-795A-C8D4-1900BC999C5C}"/>
              </a:ext>
            </a:extLst>
          </p:cNvPr>
          <p:cNvSpPr/>
          <p:nvPr/>
        </p:nvSpPr>
        <p:spPr>
          <a:xfrm>
            <a:off x="8080301" y="8389993"/>
            <a:ext cx="193309" cy="212638"/>
          </a:xfrm>
          <a:prstGeom prst="round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8" name="Rectangle: Rounded Corners 7">
            <a:extLst>
              <a:ext uri="{FF2B5EF4-FFF2-40B4-BE49-F238E27FC236}">
                <a16:creationId xmlns:a16="http://schemas.microsoft.com/office/drawing/2014/main" id="{73F89603-F4E5-6079-EF01-CC36E7C0F6BB}"/>
              </a:ext>
            </a:extLst>
          </p:cNvPr>
          <p:cNvSpPr/>
          <p:nvPr/>
        </p:nvSpPr>
        <p:spPr>
          <a:xfrm>
            <a:off x="6127882" y="7752074"/>
            <a:ext cx="438395" cy="472685"/>
          </a:xfrm>
          <a:prstGeom prst="round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4" name="Text Placeholder 3">
            <a:extLst>
              <a:ext uri="{FF2B5EF4-FFF2-40B4-BE49-F238E27FC236}">
                <a16:creationId xmlns:a16="http://schemas.microsoft.com/office/drawing/2014/main" id="{C37231E4-62FB-DF64-69D5-EBCFB229D3AB}"/>
              </a:ext>
            </a:extLst>
          </p:cNvPr>
          <p:cNvSpPr txBox="1">
            <a:spLocks/>
          </p:cNvSpPr>
          <p:nvPr/>
        </p:nvSpPr>
        <p:spPr>
          <a:xfrm rot="5400000">
            <a:off x="-2871466" y="7844387"/>
            <a:ext cx="6293609" cy="279375"/>
          </a:xfrm>
          <a:prstGeom prst="rect">
            <a:avLst/>
          </a:prstGeom>
        </p:spPr>
        <p:txBody>
          <a:bodyPr vert="horz" lIns="0" tIns="125651" rIns="0" bIns="0" rtlCol="0" anchor="t">
            <a:noAutofit/>
          </a:bodyPr>
          <a:lstStyle>
            <a:lvl1pPr marL="0" indent="0" algn="l" defTabSz="1097280" rtl="0" eaLnBrk="1" latinLnBrk="0" hangingPunct="1">
              <a:lnSpc>
                <a:spcPct val="90000"/>
              </a:lnSpc>
              <a:spcBef>
                <a:spcPct val="0"/>
              </a:spcBef>
              <a:buFont typeface="Wingdings" panose="05000000000000000000" pitchFamily="2" charset="2"/>
              <a:buNone/>
              <a:defRPr lang="en-US" sz="2000" kern="1200" cap="all" spc="100" baseline="0" dirty="0">
                <a:solidFill>
                  <a:srgbClr val="434142"/>
                </a:solidFill>
                <a:latin typeface="Kapra Neue SemiBold Expanded" panose="00000805000000000000" pitchFamily="50" charset="0"/>
                <a:ea typeface="+mj-ea"/>
                <a:cs typeface="+mj-cs"/>
              </a:defRPr>
            </a:lvl1pPr>
            <a:lvl2pPr marL="685800" indent="-342900" algn="l" defTabSz="1097280" rtl="0" eaLnBrk="1" latinLnBrk="0" hangingPunct="1">
              <a:lnSpc>
                <a:spcPct val="90000"/>
              </a:lnSpc>
              <a:spcBef>
                <a:spcPts val="600"/>
              </a:spcBef>
              <a:buFont typeface="Karla" pitchFamily="2" charset="0"/>
              <a:buChar char="—"/>
              <a:defRPr sz="25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9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90000"/>
              </a:lnSpc>
              <a:spcBef>
                <a:spcPts val="600"/>
              </a:spcBef>
              <a:buFont typeface="Karla" pitchFamily="2" charset="0"/>
              <a:buChar char="—"/>
              <a:defRPr sz="16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90000"/>
              </a:lnSpc>
              <a:spcBef>
                <a:spcPts val="600"/>
              </a:spcBef>
              <a:buFont typeface="Wingdings" panose="05000000000000000000" pitchFamily="2" charset="2"/>
              <a:buChar char="§"/>
              <a:defRPr sz="14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r" defTabSz="1507785"/>
            <a:r>
              <a:rPr lang="en-US" sz="1374" spc="137">
                <a:solidFill>
                  <a:srgbClr val="C2C4C1"/>
                </a:solidFill>
                <a:latin typeface="Kapra Neue SemiBold Expanded"/>
              </a:rPr>
              <a:t>/image: page 2 and 3 blended</a:t>
            </a:r>
            <a:endParaRPr lang="en-US" sz="1374" spc="137">
              <a:solidFill>
                <a:srgbClr val="C2C4C1"/>
              </a:solidFill>
            </a:endParaRPr>
          </a:p>
        </p:txBody>
      </p:sp>
    </p:spTree>
    <p:extLst>
      <p:ext uri="{BB962C8B-B14F-4D97-AF65-F5344CB8AC3E}">
        <p14:creationId xmlns:p14="http://schemas.microsoft.com/office/powerpoint/2010/main" val="3491763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in a yellow suit&#10;&#10;Description automatically generated">
            <a:extLst>
              <a:ext uri="{FF2B5EF4-FFF2-40B4-BE49-F238E27FC236}">
                <a16:creationId xmlns:a16="http://schemas.microsoft.com/office/drawing/2014/main" id="{D322E916-313C-544C-EA18-C9D24CC967E9}"/>
              </a:ext>
            </a:extLst>
          </p:cNvPr>
          <p:cNvPicPr>
            <a:picLocks noChangeAspect="1"/>
          </p:cNvPicPr>
          <p:nvPr/>
        </p:nvPicPr>
        <p:blipFill rotWithShape="1">
          <a:blip r:embed="rId3"/>
          <a:srcRect t="418" r="8097" b="-587"/>
          <a:stretch/>
        </p:blipFill>
        <p:spPr>
          <a:xfrm>
            <a:off x="9462458" y="-48204"/>
            <a:ext cx="10641645" cy="11521245"/>
          </a:xfrm>
          <a:prstGeom prst="rect">
            <a:avLst/>
          </a:prstGeom>
        </p:spPr>
      </p:pic>
      <p:sp>
        <p:nvSpPr>
          <p:cNvPr id="9" name="Rectangle: Rounded Corners 8">
            <a:extLst>
              <a:ext uri="{FF2B5EF4-FFF2-40B4-BE49-F238E27FC236}">
                <a16:creationId xmlns:a16="http://schemas.microsoft.com/office/drawing/2014/main" id="{EB42835D-E7F8-EE25-072E-B79C5DB77822}"/>
              </a:ext>
            </a:extLst>
          </p:cNvPr>
          <p:cNvSpPr/>
          <p:nvPr/>
        </p:nvSpPr>
        <p:spPr>
          <a:xfrm>
            <a:off x="-1730658" y="-48204"/>
            <a:ext cx="13887357" cy="11498218"/>
          </a:xfrm>
          <a:prstGeom prst="roundRect">
            <a:avLst/>
          </a:prstGeom>
          <a:solidFill>
            <a:schemeClr val="bg1"/>
          </a:solidFill>
          <a:ln w="57150">
            <a:solidFill>
              <a:srgbClr val="F46D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2" name="Title 1">
            <a:extLst>
              <a:ext uri="{FF2B5EF4-FFF2-40B4-BE49-F238E27FC236}">
                <a16:creationId xmlns:a16="http://schemas.microsoft.com/office/drawing/2014/main" id="{A40828B5-41AA-719B-E8A1-E121FF35958A}"/>
              </a:ext>
            </a:extLst>
          </p:cNvPr>
          <p:cNvSpPr>
            <a:spLocks noGrp="1"/>
          </p:cNvSpPr>
          <p:nvPr>
            <p:ph type="title"/>
          </p:nvPr>
        </p:nvSpPr>
        <p:spPr>
          <a:xfrm>
            <a:off x="2041824" y="796186"/>
            <a:ext cx="5874167" cy="1681416"/>
          </a:xfrm>
        </p:spPr>
        <p:txBody>
          <a:bodyPr>
            <a:noAutofit/>
          </a:bodyPr>
          <a:lstStyle/>
          <a:p>
            <a:r>
              <a:rPr lang="en-US" sz="9070" dirty="0">
                <a:solidFill>
                  <a:srgbClr val="F46D7A"/>
                </a:solidFill>
                <a:latin typeface="Kapra Neue SemiBold Expanded"/>
              </a:rPr>
              <a:t>process</a:t>
            </a:r>
          </a:p>
        </p:txBody>
      </p:sp>
      <p:sp>
        <p:nvSpPr>
          <p:cNvPr id="3" name="Content Placeholder 2">
            <a:extLst>
              <a:ext uri="{FF2B5EF4-FFF2-40B4-BE49-F238E27FC236}">
                <a16:creationId xmlns:a16="http://schemas.microsoft.com/office/drawing/2014/main" id="{1DB2DB4E-503E-BC72-DDFA-757D01E80938}"/>
              </a:ext>
            </a:extLst>
          </p:cNvPr>
          <p:cNvSpPr>
            <a:spLocks noGrp="1"/>
          </p:cNvSpPr>
          <p:nvPr>
            <p:ph idx="1"/>
          </p:nvPr>
        </p:nvSpPr>
        <p:spPr>
          <a:xfrm>
            <a:off x="2041822" y="2827536"/>
            <a:ext cx="8261529" cy="7539038"/>
          </a:xfrm>
        </p:spPr>
        <p:txBody>
          <a:bodyPr vert="horz" lIns="0" tIns="0" rIns="0" bIns="0" rtlCol="0" anchor="t">
            <a:normAutofit/>
          </a:bodyPr>
          <a:lstStyle/>
          <a:p>
            <a:pPr>
              <a:buFont typeface="Arial" panose="05000000000000000000" pitchFamily="2" charset="2"/>
              <a:buChar char="•"/>
            </a:pPr>
            <a:r>
              <a:rPr lang="en-US">
                <a:latin typeface="Karla"/>
              </a:rPr>
              <a:t>Design Group considered 'AI' as topic</a:t>
            </a:r>
          </a:p>
          <a:p>
            <a:pPr>
              <a:buFont typeface="Arial" panose="05000000000000000000" pitchFamily="2" charset="2"/>
              <a:buChar char="•"/>
            </a:pPr>
            <a:r>
              <a:rPr lang="en-US">
                <a:latin typeface="Karla"/>
              </a:rPr>
              <a:t>ChatGPT-3.5 released November 2022</a:t>
            </a:r>
          </a:p>
          <a:p>
            <a:pPr>
              <a:buFont typeface="Arial" panose="05000000000000000000" pitchFamily="2" charset="2"/>
              <a:buChar char="•"/>
            </a:pPr>
            <a:r>
              <a:rPr lang="en-US">
                <a:latin typeface="Karla"/>
              </a:rPr>
              <a:t>ChatGPT-4 released March 2023</a:t>
            </a:r>
          </a:p>
          <a:p>
            <a:pPr>
              <a:buFont typeface="Arial" panose="05000000000000000000" pitchFamily="2" charset="2"/>
              <a:buChar char="•"/>
            </a:pPr>
            <a:r>
              <a:rPr lang="en-US">
                <a:latin typeface="Karla"/>
              </a:rPr>
              <a:t>Open letter proposing pause on giant AIA experiments, March 2023</a:t>
            </a:r>
          </a:p>
          <a:p>
            <a:pPr>
              <a:buFont typeface="Arial" panose="05000000000000000000" pitchFamily="2" charset="2"/>
              <a:buChar char="•"/>
            </a:pPr>
            <a:r>
              <a:rPr lang="en-US">
                <a:latin typeface="Karla"/>
              </a:rPr>
              <a:t>Topic and specific question were settled by end of March:</a:t>
            </a:r>
          </a:p>
          <a:p>
            <a:pPr lvl="1">
              <a:buFont typeface="Arial" pitchFamily="2" charset="0"/>
              <a:buChar char="•"/>
            </a:pPr>
            <a:r>
              <a:rPr lang="en-US">
                <a:latin typeface="Karla"/>
              </a:rPr>
              <a:t>“How is the Artificial Intelligence future going to affect the Architectural Profession?”</a:t>
            </a:r>
          </a:p>
          <a:p>
            <a:endParaRPr lang="en-US"/>
          </a:p>
        </p:txBody>
      </p:sp>
      <p:sp>
        <p:nvSpPr>
          <p:cNvPr id="4" name="Text Placeholder 3">
            <a:extLst>
              <a:ext uri="{FF2B5EF4-FFF2-40B4-BE49-F238E27FC236}">
                <a16:creationId xmlns:a16="http://schemas.microsoft.com/office/drawing/2014/main" id="{8FBB40A0-344B-0634-5351-724FA785748B}"/>
              </a:ext>
            </a:extLst>
          </p:cNvPr>
          <p:cNvSpPr>
            <a:spLocks noGrp="1"/>
          </p:cNvSpPr>
          <p:nvPr>
            <p:ph type="body" sz="quarter" idx="10"/>
          </p:nvPr>
        </p:nvSpPr>
        <p:spPr>
          <a:xfrm>
            <a:off x="2046011" y="1898563"/>
            <a:ext cx="19475847" cy="1130016"/>
          </a:xfrm>
        </p:spPr>
        <p:txBody>
          <a:bodyPr/>
          <a:lstStyle/>
          <a:p>
            <a:r>
              <a:rPr lang="en-US"/>
              <a:t>context</a:t>
            </a:r>
          </a:p>
        </p:txBody>
      </p:sp>
      <p:sp>
        <p:nvSpPr>
          <p:cNvPr id="7" name="Text Placeholder 3">
            <a:extLst>
              <a:ext uri="{FF2B5EF4-FFF2-40B4-BE49-F238E27FC236}">
                <a16:creationId xmlns:a16="http://schemas.microsoft.com/office/drawing/2014/main" id="{04247777-57E3-76F0-4D9A-D10E86E22866}"/>
              </a:ext>
            </a:extLst>
          </p:cNvPr>
          <p:cNvSpPr txBox="1">
            <a:spLocks/>
          </p:cNvSpPr>
          <p:nvPr/>
        </p:nvSpPr>
        <p:spPr>
          <a:xfrm rot="5400000">
            <a:off x="-2906973" y="7713733"/>
            <a:ext cx="6268230" cy="272731"/>
          </a:xfrm>
          <a:prstGeom prst="rect">
            <a:avLst/>
          </a:prstGeom>
        </p:spPr>
        <p:txBody>
          <a:bodyPr vert="horz" lIns="0" tIns="125651" rIns="0" bIns="0" rtlCol="0" anchor="t">
            <a:noAutofit/>
          </a:bodyPr>
          <a:lstStyle>
            <a:lvl1pPr marL="0" indent="0" algn="l" defTabSz="1097280" rtl="0" eaLnBrk="1" latinLnBrk="0" hangingPunct="1">
              <a:lnSpc>
                <a:spcPct val="90000"/>
              </a:lnSpc>
              <a:spcBef>
                <a:spcPct val="0"/>
              </a:spcBef>
              <a:buFont typeface="Wingdings" panose="05000000000000000000" pitchFamily="2" charset="2"/>
              <a:buNone/>
              <a:defRPr lang="en-US" sz="2000" kern="1200" cap="all" spc="100" baseline="0" dirty="0">
                <a:solidFill>
                  <a:srgbClr val="434142"/>
                </a:solidFill>
                <a:latin typeface="Kapra Neue SemiBold Expanded" panose="00000805000000000000" pitchFamily="50" charset="0"/>
                <a:ea typeface="+mj-ea"/>
                <a:cs typeface="+mj-cs"/>
              </a:defRPr>
            </a:lvl1pPr>
            <a:lvl2pPr marL="685800" indent="-342900" algn="l" defTabSz="1097280" rtl="0" eaLnBrk="1" latinLnBrk="0" hangingPunct="1">
              <a:lnSpc>
                <a:spcPct val="90000"/>
              </a:lnSpc>
              <a:spcBef>
                <a:spcPts val="600"/>
              </a:spcBef>
              <a:buFont typeface="Karla" pitchFamily="2" charset="0"/>
              <a:buChar char="—"/>
              <a:defRPr sz="25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9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90000"/>
              </a:lnSpc>
              <a:spcBef>
                <a:spcPts val="600"/>
              </a:spcBef>
              <a:buFont typeface="Karla" pitchFamily="2" charset="0"/>
              <a:buChar char="—"/>
              <a:defRPr sz="16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90000"/>
              </a:lnSpc>
              <a:spcBef>
                <a:spcPts val="600"/>
              </a:spcBef>
              <a:buFont typeface="Wingdings" panose="05000000000000000000" pitchFamily="2" charset="2"/>
              <a:buChar char="§"/>
              <a:defRPr sz="14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1507785"/>
            <a:r>
              <a:rPr lang="en-US" sz="1374" spc="137">
                <a:solidFill>
                  <a:srgbClr val="F46D7A"/>
                </a:solidFill>
                <a:latin typeface="Kapra Neue SemiBold Expanded"/>
              </a:rPr>
              <a:t>/image: man in yellow jumpsuit, facing the light, view from behind</a:t>
            </a:r>
            <a:endParaRPr lang="en-US" sz="1374" spc="137">
              <a:solidFill>
                <a:srgbClr val="F46D7A"/>
              </a:solidFill>
            </a:endParaRPr>
          </a:p>
        </p:txBody>
      </p:sp>
      <p:sp>
        <p:nvSpPr>
          <p:cNvPr id="12" name="Rectangle: Rounded Corners 11">
            <a:extLst>
              <a:ext uri="{FF2B5EF4-FFF2-40B4-BE49-F238E27FC236}">
                <a16:creationId xmlns:a16="http://schemas.microsoft.com/office/drawing/2014/main" id="{FD7D96C5-0C45-2E29-6203-663EFDB447BF}"/>
              </a:ext>
            </a:extLst>
          </p:cNvPr>
          <p:cNvSpPr/>
          <p:nvPr/>
        </p:nvSpPr>
        <p:spPr>
          <a:xfrm>
            <a:off x="13492945" y="3035345"/>
            <a:ext cx="483270" cy="502601"/>
          </a:xfrm>
          <a:prstGeom prst="roundRect">
            <a:avLst/>
          </a:prstGeom>
          <a:solidFill>
            <a:srgbClr val="F46D7A"/>
          </a:solidFill>
          <a:ln w="57150">
            <a:solidFill>
              <a:srgbClr val="F46D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13" name="Rectangle: Rounded Corners 12">
            <a:extLst>
              <a:ext uri="{FF2B5EF4-FFF2-40B4-BE49-F238E27FC236}">
                <a16:creationId xmlns:a16="http://schemas.microsoft.com/office/drawing/2014/main" id="{22CA4AD9-BBB2-F5AD-357B-897468257778}"/>
              </a:ext>
            </a:extLst>
          </p:cNvPr>
          <p:cNvSpPr/>
          <p:nvPr/>
        </p:nvSpPr>
        <p:spPr>
          <a:xfrm>
            <a:off x="14362832" y="3595938"/>
            <a:ext cx="193309" cy="212638"/>
          </a:xfrm>
          <a:prstGeom prst="roundRect">
            <a:avLst/>
          </a:prstGeom>
          <a:solidFill>
            <a:srgbClr val="F46D7A"/>
          </a:solidFill>
          <a:ln w="57150">
            <a:solidFill>
              <a:srgbClr val="F46D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14" name="Rectangle: Rounded Corners 13">
            <a:extLst>
              <a:ext uri="{FF2B5EF4-FFF2-40B4-BE49-F238E27FC236}">
                <a16:creationId xmlns:a16="http://schemas.microsoft.com/office/drawing/2014/main" id="{1AB61029-7F94-7D9E-941D-BC585956D369}"/>
              </a:ext>
            </a:extLst>
          </p:cNvPr>
          <p:cNvSpPr/>
          <p:nvPr/>
        </p:nvSpPr>
        <p:spPr>
          <a:xfrm>
            <a:off x="12623055" y="2223447"/>
            <a:ext cx="483270" cy="502601"/>
          </a:xfrm>
          <a:prstGeom prst="roundRect">
            <a:avLst/>
          </a:prstGeom>
          <a:solidFill>
            <a:srgbClr val="F46D7A"/>
          </a:solidFill>
          <a:ln w="57150">
            <a:solidFill>
              <a:srgbClr val="F46D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Tree>
    <p:extLst>
      <p:ext uri="{BB962C8B-B14F-4D97-AF65-F5344CB8AC3E}">
        <p14:creationId xmlns:p14="http://schemas.microsoft.com/office/powerpoint/2010/main" val="49477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in an orange robe looking at a city with planets&#10;&#10;Description automatically generated">
            <a:extLst>
              <a:ext uri="{FF2B5EF4-FFF2-40B4-BE49-F238E27FC236}">
                <a16:creationId xmlns:a16="http://schemas.microsoft.com/office/drawing/2014/main" id="{6F53F1FF-5933-9503-2FEC-312A0A090C79}"/>
              </a:ext>
            </a:extLst>
          </p:cNvPr>
          <p:cNvPicPr>
            <a:picLocks noChangeAspect="1"/>
          </p:cNvPicPr>
          <p:nvPr/>
        </p:nvPicPr>
        <p:blipFill>
          <a:blip r:embed="rId3"/>
          <a:stretch>
            <a:fillRect/>
          </a:stretch>
        </p:blipFill>
        <p:spPr>
          <a:xfrm>
            <a:off x="-47118" y="-3252"/>
            <a:ext cx="20151219" cy="11315858"/>
          </a:xfrm>
          <a:prstGeom prst="rect">
            <a:avLst/>
          </a:prstGeom>
        </p:spPr>
      </p:pic>
      <p:sp>
        <p:nvSpPr>
          <p:cNvPr id="14" name="Rectangle: Rounded Corners 13">
            <a:extLst>
              <a:ext uri="{FF2B5EF4-FFF2-40B4-BE49-F238E27FC236}">
                <a16:creationId xmlns:a16="http://schemas.microsoft.com/office/drawing/2014/main" id="{22B06DED-E506-5765-B63C-29446A34D9F3}"/>
              </a:ext>
            </a:extLst>
          </p:cNvPr>
          <p:cNvSpPr/>
          <p:nvPr/>
        </p:nvSpPr>
        <p:spPr>
          <a:xfrm>
            <a:off x="-1256506" y="-70593"/>
            <a:ext cx="13413204" cy="5285494"/>
          </a:xfrm>
          <a:prstGeom prst="roundRect">
            <a:avLst/>
          </a:prstGeom>
          <a:solidFill>
            <a:schemeClr val="bg1"/>
          </a:solidFill>
          <a:ln w="57150">
            <a:solidFill>
              <a:srgbClr val="F46D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3" name="Content Placeholder 2">
            <a:extLst>
              <a:ext uri="{FF2B5EF4-FFF2-40B4-BE49-F238E27FC236}">
                <a16:creationId xmlns:a16="http://schemas.microsoft.com/office/drawing/2014/main" id="{1DB2DB4E-503E-BC72-DDFA-757D01E80938}"/>
              </a:ext>
            </a:extLst>
          </p:cNvPr>
          <p:cNvSpPr>
            <a:spLocks noGrp="1"/>
          </p:cNvSpPr>
          <p:nvPr>
            <p:ph idx="1"/>
          </p:nvPr>
        </p:nvSpPr>
        <p:spPr>
          <a:xfrm>
            <a:off x="2041824" y="2874655"/>
            <a:ext cx="9690804" cy="7539038"/>
          </a:xfrm>
        </p:spPr>
        <p:txBody>
          <a:bodyPr>
            <a:normAutofit/>
          </a:bodyPr>
          <a:lstStyle/>
          <a:p>
            <a:r>
              <a:rPr lang="en-US"/>
              <a:t>Investigation absorbed in ‘future thinking’</a:t>
            </a:r>
          </a:p>
          <a:p>
            <a:r>
              <a:rPr lang="en-US"/>
              <a:t>Outcome could strongly influence members and firms</a:t>
            </a:r>
          </a:p>
        </p:txBody>
      </p:sp>
      <p:sp>
        <p:nvSpPr>
          <p:cNvPr id="8" name="Title 1">
            <a:extLst>
              <a:ext uri="{FF2B5EF4-FFF2-40B4-BE49-F238E27FC236}">
                <a16:creationId xmlns:a16="http://schemas.microsoft.com/office/drawing/2014/main" id="{F2EF1FB0-1CC4-30A8-1E6D-D21C4D704995}"/>
              </a:ext>
            </a:extLst>
          </p:cNvPr>
          <p:cNvSpPr txBox="1">
            <a:spLocks/>
          </p:cNvSpPr>
          <p:nvPr/>
        </p:nvSpPr>
        <p:spPr>
          <a:xfrm>
            <a:off x="2041825" y="796186"/>
            <a:ext cx="5021579" cy="1681416"/>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4000" kern="1200" cap="all" spc="100" baseline="0">
                <a:solidFill>
                  <a:srgbClr val="434142"/>
                </a:solidFill>
                <a:latin typeface="Kapra Neue SemiBold Expanded" panose="00000805000000000000" pitchFamily="50" charset="0"/>
                <a:ea typeface="+mj-ea"/>
                <a:cs typeface="+mj-cs"/>
              </a:defRPr>
            </a:lvl1pPr>
          </a:lstStyle>
          <a:p>
            <a:pPr defTabSz="1507785"/>
            <a:r>
              <a:rPr lang="en-US" sz="9070" spc="137">
                <a:solidFill>
                  <a:srgbClr val="F46D7A"/>
                </a:solidFill>
                <a:latin typeface="Kapra Neue SemiBold Expanded"/>
              </a:rPr>
              <a:t>process</a:t>
            </a:r>
          </a:p>
        </p:txBody>
      </p:sp>
      <p:sp>
        <p:nvSpPr>
          <p:cNvPr id="10" name="Text Placeholder 3">
            <a:extLst>
              <a:ext uri="{FF2B5EF4-FFF2-40B4-BE49-F238E27FC236}">
                <a16:creationId xmlns:a16="http://schemas.microsoft.com/office/drawing/2014/main" id="{40C0A748-62A7-CE0D-8F87-5973DED41ABD}"/>
              </a:ext>
            </a:extLst>
          </p:cNvPr>
          <p:cNvSpPr txBox="1">
            <a:spLocks/>
          </p:cNvSpPr>
          <p:nvPr/>
        </p:nvSpPr>
        <p:spPr>
          <a:xfrm>
            <a:off x="2046011" y="1898563"/>
            <a:ext cx="19475847" cy="1130016"/>
          </a:xfrm>
          <a:prstGeom prst="rect">
            <a:avLst/>
          </a:prstGeom>
        </p:spPr>
        <p:txBody>
          <a:bodyPr vert="horz" lIns="0" tIns="125651" rIns="0" bIns="0" rtlCol="0" anchor="t">
            <a:normAutofit/>
          </a:bodyPr>
          <a:lstStyle>
            <a:lvl1pPr marL="0" indent="0" algn="l" defTabSz="1097280" rtl="0" eaLnBrk="1" latinLnBrk="0" hangingPunct="1">
              <a:lnSpc>
                <a:spcPct val="90000"/>
              </a:lnSpc>
              <a:spcBef>
                <a:spcPct val="0"/>
              </a:spcBef>
              <a:buFont typeface="Wingdings" panose="05000000000000000000" pitchFamily="2" charset="2"/>
              <a:buNone/>
              <a:defRPr lang="en-US" sz="2000" kern="1200" cap="all" spc="100" baseline="0" dirty="0">
                <a:solidFill>
                  <a:srgbClr val="434142"/>
                </a:solidFill>
                <a:latin typeface="Kapra Neue SemiBold Expanded" panose="00000805000000000000" pitchFamily="50" charset="0"/>
                <a:ea typeface="+mj-ea"/>
                <a:cs typeface="+mj-cs"/>
              </a:defRPr>
            </a:lvl1pPr>
            <a:lvl2pPr marL="685800" indent="-342900" algn="l" defTabSz="1097280" rtl="0" eaLnBrk="1" latinLnBrk="0" hangingPunct="1">
              <a:lnSpc>
                <a:spcPct val="90000"/>
              </a:lnSpc>
              <a:spcBef>
                <a:spcPts val="600"/>
              </a:spcBef>
              <a:buFont typeface="Karla" pitchFamily="2" charset="0"/>
              <a:buChar char="—"/>
              <a:defRPr sz="25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9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90000"/>
              </a:lnSpc>
              <a:spcBef>
                <a:spcPts val="600"/>
              </a:spcBef>
              <a:buFont typeface="Karla" pitchFamily="2" charset="0"/>
              <a:buChar char="—"/>
              <a:defRPr sz="16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90000"/>
              </a:lnSpc>
              <a:spcBef>
                <a:spcPts val="600"/>
              </a:spcBef>
              <a:buFont typeface="Wingdings" panose="05000000000000000000" pitchFamily="2" charset="2"/>
              <a:buChar char="§"/>
              <a:defRPr sz="14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1507785"/>
            <a:r>
              <a:rPr lang="en-US" sz="2749" spc="137">
                <a:latin typeface="Kapra Neue SemiBold Expanded"/>
              </a:rPr>
              <a:t>APPROACH</a:t>
            </a:r>
          </a:p>
          <a:p>
            <a:pPr defTabSz="1507785"/>
            <a:endParaRPr lang="en-US" sz="2749" spc="137"/>
          </a:p>
        </p:txBody>
      </p:sp>
      <p:sp>
        <p:nvSpPr>
          <p:cNvPr id="4" name="Text Placeholder 3">
            <a:extLst>
              <a:ext uri="{FF2B5EF4-FFF2-40B4-BE49-F238E27FC236}">
                <a16:creationId xmlns:a16="http://schemas.microsoft.com/office/drawing/2014/main" id="{473298B0-316B-A4E3-6788-5694D3C02D41}"/>
              </a:ext>
            </a:extLst>
          </p:cNvPr>
          <p:cNvSpPr txBox="1">
            <a:spLocks/>
          </p:cNvSpPr>
          <p:nvPr/>
        </p:nvSpPr>
        <p:spPr>
          <a:xfrm rot="5400000">
            <a:off x="-1295745" y="3760161"/>
            <a:ext cx="2973731" cy="242085"/>
          </a:xfrm>
          <a:prstGeom prst="rect">
            <a:avLst/>
          </a:prstGeom>
        </p:spPr>
        <p:txBody>
          <a:bodyPr vert="horz" lIns="0" tIns="125651" rIns="0" bIns="0" rtlCol="0" anchor="t">
            <a:noAutofit/>
          </a:bodyPr>
          <a:lstStyle>
            <a:lvl1pPr marL="0" indent="0" algn="l" defTabSz="1097280" rtl="0" eaLnBrk="1" latinLnBrk="0" hangingPunct="1">
              <a:lnSpc>
                <a:spcPct val="90000"/>
              </a:lnSpc>
              <a:spcBef>
                <a:spcPct val="0"/>
              </a:spcBef>
              <a:buFont typeface="Wingdings" panose="05000000000000000000" pitchFamily="2" charset="2"/>
              <a:buNone/>
              <a:defRPr lang="en-US" sz="2000" kern="1200" cap="all" spc="100" baseline="0" dirty="0">
                <a:solidFill>
                  <a:srgbClr val="434142"/>
                </a:solidFill>
                <a:latin typeface="Kapra Neue SemiBold Expanded" panose="00000805000000000000" pitchFamily="50" charset="0"/>
                <a:ea typeface="+mj-ea"/>
                <a:cs typeface="+mj-cs"/>
              </a:defRPr>
            </a:lvl1pPr>
            <a:lvl2pPr marL="685800" indent="-342900" algn="l" defTabSz="1097280" rtl="0" eaLnBrk="1" latinLnBrk="0" hangingPunct="1">
              <a:lnSpc>
                <a:spcPct val="90000"/>
              </a:lnSpc>
              <a:spcBef>
                <a:spcPts val="600"/>
              </a:spcBef>
              <a:buFont typeface="Karla" pitchFamily="2" charset="0"/>
              <a:buChar char="—"/>
              <a:defRPr sz="25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9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90000"/>
              </a:lnSpc>
              <a:spcBef>
                <a:spcPts val="600"/>
              </a:spcBef>
              <a:buFont typeface="Karla" pitchFamily="2" charset="0"/>
              <a:buChar char="—"/>
              <a:defRPr sz="16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90000"/>
              </a:lnSpc>
              <a:spcBef>
                <a:spcPts val="600"/>
              </a:spcBef>
              <a:buFont typeface="Wingdings" panose="05000000000000000000" pitchFamily="2" charset="2"/>
              <a:buChar char="§"/>
              <a:defRPr sz="14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1507785"/>
            <a:r>
              <a:rPr lang="en-US" sz="1374" spc="137">
                <a:solidFill>
                  <a:srgbClr val="C2C4C1"/>
                </a:solidFill>
                <a:latin typeface="Kapra Neue SemiBold Expanded"/>
              </a:rPr>
              <a:t>/image: process space</a:t>
            </a:r>
            <a:endParaRPr lang="en-US" sz="1374" spc="137">
              <a:solidFill>
                <a:srgbClr val="C2C4C1"/>
              </a:solidFill>
            </a:endParaRPr>
          </a:p>
        </p:txBody>
      </p:sp>
      <p:sp>
        <p:nvSpPr>
          <p:cNvPr id="6" name="Rectangle: Rounded Corners 5">
            <a:extLst>
              <a:ext uri="{FF2B5EF4-FFF2-40B4-BE49-F238E27FC236}">
                <a16:creationId xmlns:a16="http://schemas.microsoft.com/office/drawing/2014/main" id="{1A336DAF-1953-8E4E-A3B9-DC738A72DED5}"/>
              </a:ext>
            </a:extLst>
          </p:cNvPr>
          <p:cNvSpPr/>
          <p:nvPr/>
        </p:nvSpPr>
        <p:spPr>
          <a:xfrm>
            <a:off x="8756882" y="6050960"/>
            <a:ext cx="483270" cy="502601"/>
          </a:xfrm>
          <a:prstGeom prst="roundRect">
            <a:avLst/>
          </a:prstGeom>
          <a:solidFill>
            <a:srgbClr val="F46D7A"/>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9" name="Rectangle: Rounded Corners 8">
            <a:extLst>
              <a:ext uri="{FF2B5EF4-FFF2-40B4-BE49-F238E27FC236}">
                <a16:creationId xmlns:a16="http://schemas.microsoft.com/office/drawing/2014/main" id="{14550586-0E25-FBD3-4377-E8DE8ED80EE3}"/>
              </a:ext>
            </a:extLst>
          </p:cNvPr>
          <p:cNvSpPr/>
          <p:nvPr/>
        </p:nvSpPr>
        <p:spPr>
          <a:xfrm>
            <a:off x="7964315" y="6650215"/>
            <a:ext cx="193309" cy="212638"/>
          </a:xfrm>
          <a:prstGeom prst="roundRect">
            <a:avLst/>
          </a:prstGeom>
          <a:solidFill>
            <a:srgbClr val="F46D7A"/>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12" name="Rectangle: Rounded Corners 11">
            <a:extLst>
              <a:ext uri="{FF2B5EF4-FFF2-40B4-BE49-F238E27FC236}">
                <a16:creationId xmlns:a16="http://schemas.microsoft.com/office/drawing/2014/main" id="{05EC816C-CAA3-1997-E75F-7EDC4C4CD42F}"/>
              </a:ext>
            </a:extLst>
          </p:cNvPr>
          <p:cNvSpPr/>
          <p:nvPr/>
        </p:nvSpPr>
        <p:spPr>
          <a:xfrm>
            <a:off x="9665432" y="5548356"/>
            <a:ext cx="483270" cy="502601"/>
          </a:xfrm>
          <a:prstGeom prst="roundRect">
            <a:avLst/>
          </a:prstGeom>
          <a:solidFill>
            <a:srgbClr val="F46D7A"/>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Tree>
    <p:extLst>
      <p:ext uri="{BB962C8B-B14F-4D97-AF65-F5344CB8AC3E}">
        <p14:creationId xmlns:p14="http://schemas.microsoft.com/office/powerpoint/2010/main" val="2828207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with curly hair looking up&#10;&#10;Description automatically generated">
            <a:extLst>
              <a:ext uri="{FF2B5EF4-FFF2-40B4-BE49-F238E27FC236}">
                <a16:creationId xmlns:a16="http://schemas.microsoft.com/office/drawing/2014/main" id="{D41D0409-0D97-F4DA-4AF7-91953056EB4D}"/>
              </a:ext>
            </a:extLst>
          </p:cNvPr>
          <p:cNvPicPr>
            <a:picLocks noChangeAspect="1"/>
          </p:cNvPicPr>
          <p:nvPr/>
        </p:nvPicPr>
        <p:blipFill rotWithShape="1">
          <a:blip r:embed="rId3"/>
          <a:srcRect l="-487" t="13821" r="487" b="25871"/>
          <a:stretch/>
        </p:blipFill>
        <p:spPr>
          <a:xfrm>
            <a:off x="5714113" y="5759385"/>
            <a:ext cx="9214387" cy="5557046"/>
          </a:xfrm>
          <a:prstGeom prst="rect">
            <a:avLst/>
          </a:prstGeom>
        </p:spPr>
      </p:pic>
      <p:sp>
        <p:nvSpPr>
          <p:cNvPr id="8" name="Rectangle: Rounded Corners 7">
            <a:extLst>
              <a:ext uri="{FF2B5EF4-FFF2-40B4-BE49-F238E27FC236}">
                <a16:creationId xmlns:a16="http://schemas.microsoft.com/office/drawing/2014/main" id="{1D350CFE-AA23-4DD7-156A-E7E60C6C0230}"/>
              </a:ext>
            </a:extLst>
          </p:cNvPr>
          <p:cNvSpPr/>
          <p:nvPr/>
        </p:nvSpPr>
        <p:spPr>
          <a:xfrm>
            <a:off x="1945571" y="2463932"/>
            <a:ext cx="5120857" cy="8297682"/>
          </a:xfrm>
          <a:prstGeom prst="roundRect">
            <a:avLst/>
          </a:prstGeom>
          <a:solidFill>
            <a:schemeClr val="bg1"/>
          </a:solidFill>
          <a:ln w="57150">
            <a:solidFill>
              <a:srgbClr val="FFDD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9" name="Rectangle: Rounded Corners 8">
            <a:extLst>
              <a:ext uri="{FF2B5EF4-FFF2-40B4-BE49-F238E27FC236}">
                <a16:creationId xmlns:a16="http://schemas.microsoft.com/office/drawing/2014/main" id="{59A01016-D2E2-9A7F-CB19-3AC29B0653D3}"/>
              </a:ext>
            </a:extLst>
          </p:cNvPr>
          <p:cNvSpPr/>
          <p:nvPr/>
        </p:nvSpPr>
        <p:spPr>
          <a:xfrm>
            <a:off x="14161440" y="2463929"/>
            <a:ext cx="5315315" cy="5707497"/>
          </a:xfrm>
          <a:prstGeom prst="roundRect">
            <a:avLst/>
          </a:prstGeom>
          <a:solidFill>
            <a:schemeClr val="bg1"/>
          </a:solidFill>
          <a:ln w="57150">
            <a:solidFill>
              <a:srgbClr val="FE91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10" name="Rectangle: Rounded Corners 9">
            <a:extLst>
              <a:ext uri="{FF2B5EF4-FFF2-40B4-BE49-F238E27FC236}">
                <a16:creationId xmlns:a16="http://schemas.microsoft.com/office/drawing/2014/main" id="{181907FA-384D-EE47-D82A-F4AEAA857472}"/>
              </a:ext>
            </a:extLst>
          </p:cNvPr>
          <p:cNvSpPr/>
          <p:nvPr/>
        </p:nvSpPr>
        <p:spPr>
          <a:xfrm>
            <a:off x="7803092" y="2470848"/>
            <a:ext cx="5120857" cy="3484292"/>
          </a:xfrm>
          <a:prstGeom prst="roundRect">
            <a:avLst/>
          </a:prstGeom>
          <a:solidFill>
            <a:schemeClr val="bg1"/>
          </a:solidFill>
          <a:ln w="57150">
            <a:solidFill>
              <a:srgbClr val="FFBD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3" name="Content Placeholder 2">
            <a:extLst>
              <a:ext uri="{FF2B5EF4-FFF2-40B4-BE49-F238E27FC236}">
                <a16:creationId xmlns:a16="http://schemas.microsoft.com/office/drawing/2014/main" id="{1DB2DB4E-503E-BC72-DDFA-757D01E80938}"/>
              </a:ext>
            </a:extLst>
          </p:cNvPr>
          <p:cNvSpPr>
            <a:spLocks noGrp="1"/>
          </p:cNvSpPr>
          <p:nvPr>
            <p:ph idx="1"/>
          </p:nvPr>
        </p:nvSpPr>
        <p:spPr>
          <a:xfrm>
            <a:off x="2180094" y="2827537"/>
            <a:ext cx="4816703" cy="7539038"/>
          </a:xfrm>
        </p:spPr>
        <p:txBody>
          <a:bodyPr vert="horz" lIns="0" tIns="0" rIns="0" bIns="0" rtlCol="0" anchor="t">
            <a:noAutofit/>
          </a:bodyPr>
          <a:lstStyle/>
          <a:p>
            <a:pPr marL="0" indent="0">
              <a:buNone/>
            </a:pPr>
            <a:r>
              <a:rPr lang="en-US" sz="3023">
                <a:latin typeface="Karla"/>
              </a:rPr>
              <a:t>WEBINARS</a:t>
            </a:r>
          </a:p>
          <a:p>
            <a:pPr>
              <a:buFont typeface="Arial" panose="05000000000000000000" pitchFamily="2" charset="2"/>
              <a:buChar char="•"/>
            </a:pPr>
            <a:r>
              <a:rPr lang="en-US" sz="2198">
                <a:latin typeface="Karla"/>
              </a:rPr>
              <a:t>"Artificial Intelligence &amp; Architecture", Matias del Campo, Ph.D.</a:t>
            </a:r>
          </a:p>
          <a:p>
            <a:pPr>
              <a:buFont typeface="Arial" panose="05000000000000000000" pitchFamily="2" charset="2"/>
              <a:buChar char="•"/>
            </a:pPr>
            <a:r>
              <a:rPr lang="en-US" sz="2198">
                <a:latin typeface="Karla"/>
              </a:rPr>
              <a:t>"Artificial Intelligence (AI) in Architecture", AIA Arizona, Damon Leverett, AIA</a:t>
            </a:r>
          </a:p>
          <a:p>
            <a:pPr>
              <a:buFont typeface="Arial" panose="05000000000000000000" pitchFamily="2" charset="2"/>
              <a:buChar char="•"/>
            </a:pPr>
            <a:r>
              <a:rPr lang="en-US" sz="2198">
                <a:latin typeface="Karla"/>
              </a:rPr>
              <a:t>AIA Chicago, AIA Detroit, AIA Fort Lauderdale</a:t>
            </a:r>
          </a:p>
          <a:p>
            <a:pPr>
              <a:buFont typeface="Arial" panose="05000000000000000000" pitchFamily="2" charset="2"/>
              <a:buChar char="•"/>
            </a:pPr>
            <a:r>
              <a:rPr lang="en-US" sz="2198">
                <a:latin typeface="Karla"/>
              </a:rPr>
              <a:t>"AI and the Future of Design in Architecture" panel discussion, Jeronimo Van Schendel, Moderator</a:t>
            </a:r>
          </a:p>
          <a:p>
            <a:pPr>
              <a:buFont typeface="Arial" panose="05000000000000000000" pitchFamily="2" charset="2"/>
              <a:buChar char="•"/>
            </a:pPr>
            <a:r>
              <a:rPr lang="en-US" sz="2198">
                <a:latin typeface="Karla"/>
              </a:rPr>
              <a:t>AIA Technology in Architectural Practice Knowledge Community</a:t>
            </a:r>
          </a:p>
          <a:p>
            <a:pPr>
              <a:buFont typeface="Arial" panose="05000000000000000000" pitchFamily="2" charset="2"/>
              <a:buChar char="•"/>
            </a:pPr>
            <a:r>
              <a:rPr lang="en-US" sz="2198">
                <a:latin typeface="Karla"/>
              </a:rPr>
              <a:t>“Artificial Intelligence and the Small Firm – How to Leverage AI to Level Up Your Firm”, AIA Small Firm Exchange</a:t>
            </a:r>
          </a:p>
        </p:txBody>
      </p:sp>
      <p:sp>
        <p:nvSpPr>
          <p:cNvPr id="5" name="Text Placeholder 4">
            <a:extLst>
              <a:ext uri="{FF2B5EF4-FFF2-40B4-BE49-F238E27FC236}">
                <a16:creationId xmlns:a16="http://schemas.microsoft.com/office/drawing/2014/main" id="{A2B8912E-9F75-6220-332A-74F4A2912514}"/>
              </a:ext>
            </a:extLst>
          </p:cNvPr>
          <p:cNvSpPr>
            <a:spLocks noGrp="1"/>
          </p:cNvSpPr>
          <p:nvPr>
            <p:ph type="body" sz="quarter" idx="13"/>
          </p:nvPr>
        </p:nvSpPr>
        <p:spPr>
          <a:xfrm>
            <a:off x="15067281" y="2827536"/>
            <a:ext cx="4054010" cy="4908227"/>
          </a:xfrm>
        </p:spPr>
        <p:txBody>
          <a:bodyPr vert="horz" lIns="0" tIns="0" rIns="0" bIns="0" rtlCol="0" anchor="t">
            <a:noAutofit/>
          </a:bodyPr>
          <a:lstStyle/>
          <a:p>
            <a:pPr marL="0" indent="0">
              <a:buNone/>
            </a:pPr>
            <a:r>
              <a:rPr lang="it-IT" sz="3023">
                <a:latin typeface="Karla"/>
              </a:rPr>
              <a:t>EXPERIMENTATION</a:t>
            </a:r>
          </a:p>
          <a:p>
            <a:pPr>
              <a:buFont typeface="Arial" panose="05000000000000000000" pitchFamily="2" charset="2"/>
              <a:buChar char="•"/>
            </a:pPr>
            <a:r>
              <a:rPr lang="it-IT" sz="2474">
                <a:latin typeface="Karla"/>
              </a:rPr>
              <a:t>ChatGPT</a:t>
            </a:r>
          </a:p>
          <a:p>
            <a:pPr>
              <a:buFont typeface="Arial" panose="05000000000000000000" pitchFamily="2" charset="2"/>
              <a:buChar char="•"/>
            </a:pPr>
            <a:r>
              <a:rPr lang="it-IT" sz="2474" err="1">
                <a:latin typeface="Karla"/>
              </a:rPr>
              <a:t>Discord</a:t>
            </a:r>
            <a:endParaRPr lang="it-IT" sz="2474">
              <a:latin typeface="Karla"/>
            </a:endParaRPr>
          </a:p>
          <a:p>
            <a:pPr>
              <a:buFont typeface="Arial" panose="05000000000000000000" pitchFamily="2" charset="2"/>
              <a:buChar char="•"/>
            </a:pPr>
            <a:r>
              <a:rPr lang="it-IT" sz="2474" err="1">
                <a:latin typeface="Karla"/>
              </a:rPr>
              <a:t>Midjourney</a:t>
            </a:r>
            <a:endParaRPr lang="it-IT" sz="2474">
              <a:latin typeface="Karla"/>
            </a:endParaRPr>
          </a:p>
          <a:p>
            <a:pPr>
              <a:buFont typeface="Arial" panose="05000000000000000000" pitchFamily="2" charset="2"/>
              <a:buChar char="•"/>
            </a:pPr>
            <a:r>
              <a:rPr lang="it-IT" sz="2474" err="1">
                <a:latin typeface="Karla"/>
              </a:rPr>
              <a:t>Stable</a:t>
            </a:r>
            <a:r>
              <a:rPr lang="it-IT" sz="2474">
                <a:latin typeface="Karla"/>
              </a:rPr>
              <a:t> </a:t>
            </a:r>
            <a:r>
              <a:rPr lang="it-IT" sz="2474" err="1">
                <a:latin typeface="Karla"/>
              </a:rPr>
              <a:t>Diffusion</a:t>
            </a:r>
            <a:endParaRPr lang="it-IT" sz="2474">
              <a:latin typeface="Karla"/>
            </a:endParaRPr>
          </a:p>
          <a:p>
            <a:pPr>
              <a:lnSpc>
                <a:spcPct val="90000"/>
              </a:lnSpc>
              <a:buFont typeface="Arial" panose="05000000000000000000" pitchFamily="2" charset="2"/>
              <a:buChar char="•"/>
            </a:pPr>
            <a:r>
              <a:rPr lang="it-IT" sz="2474">
                <a:latin typeface="Karla"/>
              </a:rPr>
              <a:t>MURF.AI</a:t>
            </a:r>
          </a:p>
          <a:p>
            <a:pPr>
              <a:lnSpc>
                <a:spcPct val="90000"/>
              </a:lnSpc>
              <a:buFont typeface="Arial" panose="05000000000000000000" pitchFamily="2" charset="2"/>
              <a:buChar char="•"/>
            </a:pPr>
            <a:r>
              <a:rPr lang="it-IT" sz="2474">
                <a:latin typeface="Karla"/>
              </a:rPr>
              <a:t>D-ID</a:t>
            </a:r>
          </a:p>
          <a:p>
            <a:pPr>
              <a:lnSpc>
                <a:spcPct val="90000"/>
              </a:lnSpc>
              <a:buFont typeface="Arial" panose="05000000000000000000" pitchFamily="2" charset="2"/>
              <a:buChar char="•"/>
            </a:pPr>
            <a:r>
              <a:rPr lang="it-IT" sz="2474" err="1">
                <a:latin typeface="Karla"/>
              </a:rPr>
              <a:t>Canva</a:t>
            </a:r>
            <a:r>
              <a:rPr lang="it-IT" sz="2474">
                <a:latin typeface="Karla"/>
              </a:rPr>
              <a:t> </a:t>
            </a:r>
          </a:p>
          <a:p>
            <a:pPr>
              <a:lnSpc>
                <a:spcPct val="90000"/>
              </a:lnSpc>
              <a:buFont typeface="Arial" panose="05000000000000000000" pitchFamily="2" charset="2"/>
              <a:buChar char="•"/>
            </a:pPr>
            <a:r>
              <a:rPr lang="it-IT" sz="2474">
                <a:latin typeface="Karla"/>
              </a:rPr>
              <a:t>DALL-E</a:t>
            </a:r>
          </a:p>
          <a:p>
            <a:pPr>
              <a:buFont typeface="Arial" panose="05000000000000000000" pitchFamily="2" charset="2"/>
              <a:buChar char="•"/>
            </a:pPr>
            <a:endParaRPr lang="it-IT"/>
          </a:p>
          <a:p>
            <a:endParaRPr lang="en-US"/>
          </a:p>
        </p:txBody>
      </p:sp>
      <p:sp>
        <p:nvSpPr>
          <p:cNvPr id="6" name="Text Placeholder 5">
            <a:extLst>
              <a:ext uri="{FF2B5EF4-FFF2-40B4-BE49-F238E27FC236}">
                <a16:creationId xmlns:a16="http://schemas.microsoft.com/office/drawing/2014/main" id="{9CEB4A56-4A48-8FF1-4C36-188B5A6AC731}"/>
              </a:ext>
            </a:extLst>
          </p:cNvPr>
          <p:cNvSpPr>
            <a:spLocks noGrp="1"/>
          </p:cNvSpPr>
          <p:nvPr>
            <p:ph type="body" sz="quarter" idx="14"/>
          </p:nvPr>
        </p:nvSpPr>
        <p:spPr>
          <a:xfrm>
            <a:off x="8127545" y="2886914"/>
            <a:ext cx="4483354" cy="2773510"/>
          </a:xfrm>
        </p:spPr>
        <p:txBody>
          <a:bodyPr vert="horz" lIns="0" tIns="0" rIns="0" bIns="0" rtlCol="0" anchor="t">
            <a:normAutofit/>
          </a:bodyPr>
          <a:lstStyle/>
          <a:p>
            <a:pPr marL="0" indent="0">
              <a:buNone/>
            </a:pPr>
            <a:r>
              <a:rPr lang="en-US" sz="3023">
                <a:latin typeface="Karla"/>
              </a:rPr>
              <a:t>STUDIES BY OTHERS</a:t>
            </a:r>
          </a:p>
          <a:p>
            <a:pPr>
              <a:buFont typeface="Arial" panose="05000000000000000000" pitchFamily="2" charset="2"/>
              <a:buChar char="•"/>
            </a:pPr>
            <a:r>
              <a:rPr lang="en-US" sz="2749">
                <a:latin typeface="Karla"/>
              </a:rPr>
              <a:t>American Medical Association</a:t>
            </a:r>
          </a:p>
          <a:p>
            <a:pPr>
              <a:buFont typeface="Arial" panose="05000000000000000000" pitchFamily="2" charset="2"/>
              <a:buChar char="•"/>
            </a:pPr>
            <a:r>
              <a:rPr lang="en-US" sz="2749">
                <a:latin typeface="Karla"/>
              </a:rPr>
              <a:t>Input from Structural / Civil Engineers</a:t>
            </a:r>
          </a:p>
          <a:p>
            <a:endParaRPr lang="en-US"/>
          </a:p>
        </p:txBody>
      </p:sp>
      <p:sp>
        <p:nvSpPr>
          <p:cNvPr id="14" name="Title 1">
            <a:extLst>
              <a:ext uri="{FF2B5EF4-FFF2-40B4-BE49-F238E27FC236}">
                <a16:creationId xmlns:a16="http://schemas.microsoft.com/office/drawing/2014/main" id="{AAD27CA4-A4B9-1D57-B2FB-4AE882EBDA6B}"/>
              </a:ext>
            </a:extLst>
          </p:cNvPr>
          <p:cNvSpPr txBox="1">
            <a:spLocks/>
          </p:cNvSpPr>
          <p:nvPr/>
        </p:nvSpPr>
        <p:spPr>
          <a:xfrm>
            <a:off x="2041825" y="796186"/>
            <a:ext cx="5021579" cy="1681416"/>
          </a:xfrm>
          <a:prstGeom prst="rect">
            <a:avLst/>
          </a:prstGeom>
        </p:spPr>
        <p:txBody>
          <a:bodyPr vert="horz" lIns="0" tIns="0" rIns="0" bIns="0" rtlCol="0" anchor="t">
            <a:noAutofit/>
          </a:bodyPr>
          <a:lstStyle>
            <a:lvl1pPr algn="l" defTabSz="1097280" rtl="0" eaLnBrk="1" latinLnBrk="0" hangingPunct="1">
              <a:lnSpc>
                <a:spcPct val="90000"/>
              </a:lnSpc>
              <a:spcBef>
                <a:spcPct val="0"/>
              </a:spcBef>
              <a:buNone/>
              <a:defRPr sz="4000" kern="1200" cap="all" spc="100" baseline="0">
                <a:solidFill>
                  <a:srgbClr val="434142"/>
                </a:solidFill>
                <a:latin typeface="Kapra Neue SemiBold Expanded" panose="00000805000000000000" pitchFamily="50" charset="0"/>
                <a:ea typeface="+mj-ea"/>
                <a:cs typeface="+mj-cs"/>
              </a:defRPr>
            </a:lvl1pPr>
          </a:lstStyle>
          <a:p>
            <a:pPr defTabSz="1507785"/>
            <a:r>
              <a:rPr lang="en-US" sz="9070" spc="137">
                <a:solidFill>
                  <a:srgbClr val="FFDD58"/>
                </a:solidFill>
                <a:latin typeface="Kapra Neue SemiBold Expanded"/>
              </a:rPr>
              <a:t>process</a:t>
            </a:r>
          </a:p>
        </p:txBody>
      </p:sp>
      <p:sp>
        <p:nvSpPr>
          <p:cNvPr id="20" name="Text Placeholder 3">
            <a:extLst>
              <a:ext uri="{FF2B5EF4-FFF2-40B4-BE49-F238E27FC236}">
                <a16:creationId xmlns:a16="http://schemas.microsoft.com/office/drawing/2014/main" id="{AF721378-5884-7C6D-79EC-92648DB294FC}"/>
              </a:ext>
            </a:extLst>
          </p:cNvPr>
          <p:cNvSpPr txBox="1">
            <a:spLocks/>
          </p:cNvSpPr>
          <p:nvPr/>
        </p:nvSpPr>
        <p:spPr>
          <a:xfrm rot="5400000">
            <a:off x="-3095900" y="7373350"/>
            <a:ext cx="6575352" cy="388069"/>
          </a:xfrm>
          <a:prstGeom prst="rect">
            <a:avLst/>
          </a:prstGeom>
        </p:spPr>
        <p:txBody>
          <a:bodyPr vert="horz" lIns="0" tIns="125651" rIns="0" bIns="0" rtlCol="0" anchor="t">
            <a:noAutofit/>
          </a:bodyPr>
          <a:lstStyle>
            <a:lvl1pPr marL="0" indent="0" algn="l" defTabSz="1097280" rtl="0" eaLnBrk="1" latinLnBrk="0" hangingPunct="1">
              <a:lnSpc>
                <a:spcPct val="90000"/>
              </a:lnSpc>
              <a:spcBef>
                <a:spcPct val="0"/>
              </a:spcBef>
              <a:buFont typeface="Wingdings" panose="05000000000000000000" pitchFamily="2" charset="2"/>
              <a:buNone/>
              <a:defRPr lang="en-US" sz="2000" kern="1200" cap="all" spc="100" baseline="0" dirty="0">
                <a:solidFill>
                  <a:srgbClr val="434142"/>
                </a:solidFill>
                <a:latin typeface="Kapra Neue SemiBold Expanded" panose="00000805000000000000" pitchFamily="50" charset="0"/>
                <a:ea typeface="+mj-ea"/>
                <a:cs typeface="+mj-cs"/>
              </a:defRPr>
            </a:lvl1pPr>
            <a:lvl2pPr marL="685800" indent="-342900" algn="l" defTabSz="1097280" rtl="0" eaLnBrk="1" latinLnBrk="0" hangingPunct="1">
              <a:lnSpc>
                <a:spcPct val="90000"/>
              </a:lnSpc>
              <a:spcBef>
                <a:spcPts val="600"/>
              </a:spcBef>
              <a:buFont typeface="Karla" pitchFamily="2" charset="0"/>
              <a:buChar char="—"/>
              <a:defRPr sz="25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9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90000"/>
              </a:lnSpc>
              <a:spcBef>
                <a:spcPts val="600"/>
              </a:spcBef>
              <a:buFont typeface="Karla" pitchFamily="2" charset="0"/>
              <a:buChar char="—"/>
              <a:defRPr sz="16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90000"/>
              </a:lnSpc>
              <a:spcBef>
                <a:spcPts val="600"/>
              </a:spcBef>
              <a:buFont typeface="Wingdings" panose="05000000000000000000" pitchFamily="2" charset="2"/>
              <a:buChar char="§"/>
              <a:defRPr sz="14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r" defTabSz="1507785"/>
            <a:r>
              <a:rPr lang="en-US" sz="1374" spc="137">
                <a:solidFill>
                  <a:srgbClr val="FE914C"/>
                </a:solidFill>
                <a:latin typeface="Kapra Neue SemiBold Expanded"/>
              </a:rPr>
              <a:t>/image: sketch of black woman architect researcher looking up</a:t>
            </a:r>
            <a:endParaRPr lang="en-US" sz="1374" spc="137">
              <a:solidFill>
                <a:srgbClr val="FE914C"/>
              </a:solidFill>
            </a:endParaRPr>
          </a:p>
        </p:txBody>
      </p:sp>
      <p:sp>
        <p:nvSpPr>
          <p:cNvPr id="24" name="Rectangle: Rounded Corners 23">
            <a:extLst>
              <a:ext uri="{FF2B5EF4-FFF2-40B4-BE49-F238E27FC236}">
                <a16:creationId xmlns:a16="http://schemas.microsoft.com/office/drawing/2014/main" id="{BF10AE10-143A-8DEB-EC1A-F1EC550E9FB4}"/>
              </a:ext>
            </a:extLst>
          </p:cNvPr>
          <p:cNvSpPr/>
          <p:nvPr/>
        </p:nvSpPr>
        <p:spPr>
          <a:xfrm>
            <a:off x="16895176" y="8525309"/>
            <a:ext cx="560593" cy="792564"/>
          </a:xfrm>
          <a:prstGeom prst="roundRect">
            <a:avLst/>
          </a:prstGeom>
          <a:solidFill>
            <a:srgbClr val="FE914C"/>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28244"/>
            <a:endParaRPr lang="en-US" sz="2474">
              <a:solidFill>
                <a:prstClr val="white"/>
              </a:solidFill>
              <a:latin typeface="Karla"/>
            </a:endParaRPr>
          </a:p>
        </p:txBody>
      </p:sp>
      <p:sp>
        <p:nvSpPr>
          <p:cNvPr id="25" name="Rectangle: Rounded Corners 24">
            <a:extLst>
              <a:ext uri="{FF2B5EF4-FFF2-40B4-BE49-F238E27FC236}">
                <a16:creationId xmlns:a16="http://schemas.microsoft.com/office/drawing/2014/main" id="{BF10AE10-143A-8DEB-EC1A-F1EC550E9FB4}"/>
              </a:ext>
            </a:extLst>
          </p:cNvPr>
          <p:cNvSpPr/>
          <p:nvPr/>
        </p:nvSpPr>
        <p:spPr>
          <a:xfrm>
            <a:off x="15873661" y="8992271"/>
            <a:ext cx="502599" cy="502601"/>
          </a:xfrm>
          <a:prstGeom prst="roundRect">
            <a:avLst/>
          </a:prstGeom>
          <a:solidFill>
            <a:srgbClr val="FE914C"/>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28244"/>
            <a:endParaRPr lang="en-US" sz="2474">
              <a:solidFill>
                <a:prstClr val="white"/>
              </a:solidFill>
              <a:latin typeface="Karla"/>
            </a:endParaRPr>
          </a:p>
        </p:txBody>
      </p:sp>
      <p:sp>
        <p:nvSpPr>
          <p:cNvPr id="26" name="Rectangle: Rounded Corners 25">
            <a:extLst>
              <a:ext uri="{FF2B5EF4-FFF2-40B4-BE49-F238E27FC236}">
                <a16:creationId xmlns:a16="http://schemas.microsoft.com/office/drawing/2014/main" id="{BF10AE10-143A-8DEB-EC1A-F1EC550E9FB4}"/>
              </a:ext>
            </a:extLst>
          </p:cNvPr>
          <p:cNvSpPr/>
          <p:nvPr/>
        </p:nvSpPr>
        <p:spPr>
          <a:xfrm>
            <a:off x="14813482" y="9072613"/>
            <a:ext cx="328624" cy="328624"/>
          </a:xfrm>
          <a:prstGeom prst="roundRect">
            <a:avLst/>
          </a:prstGeom>
          <a:solidFill>
            <a:srgbClr val="FE914C"/>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28244"/>
            <a:endParaRPr lang="en-US" sz="2474">
              <a:solidFill>
                <a:prstClr val="white"/>
              </a:solidFill>
              <a:latin typeface="Karla"/>
            </a:endParaRPr>
          </a:p>
        </p:txBody>
      </p:sp>
      <p:sp>
        <p:nvSpPr>
          <p:cNvPr id="27" name="Rectangle: Rounded Corners 26">
            <a:extLst>
              <a:ext uri="{FF2B5EF4-FFF2-40B4-BE49-F238E27FC236}">
                <a16:creationId xmlns:a16="http://schemas.microsoft.com/office/drawing/2014/main" id="{BF10AE10-143A-8DEB-EC1A-F1EC550E9FB4}"/>
              </a:ext>
            </a:extLst>
          </p:cNvPr>
          <p:cNvSpPr/>
          <p:nvPr/>
        </p:nvSpPr>
        <p:spPr>
          <a:xfrm>
            <a:off x="8843266" y="6601285"/>
            <a:ext cx="483270" cy="502601"/>
          </a:xfrm>
          <a:prstGeom prst="roundRect">
            <a:avLst/>
          </a:prstGeom>
          <a:solidFill>
            <a:srgbClr val="FFBD58"/>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28244"/>
            <a:endParaRPr lang="en-US" sz="2474">
              <a:solidFill>
                <a:prstClr val="white"/>
              </a:solidFill>
              <a:latin typeface="Karla"/>
            </a:endParaRPr>
          </a:p>
        </p:txBody>
      </p:sp>
      <p:sp>
        <p:nvSpPr>
          <p:cNvPr id="28" name="Rectangle: Rounded Corners 27">
            <a:extLst>
              <a:ext uri="{FF2B5EF4-FFF2-40B4-BE49-F238E27FC236}">
                <a16:creationId xmlns:a16="http://schemas.microsoft.com/office/drawing/2014/main" id="{BF10AE10-143A-8DEB-EC1A-F1EC550E9FB4}"/>
              </a:ext>
            </a:extLst>
          </p:cNvPr>
          <p:cNvSpPr/>
          <p:nvPr/>
        </p:nvSpPr>
        <p:spPr>
          <a:xfrm>
            <a:off x="9658184" y="7106906"/>
            <a:ext cx="386616" cy="289963"/>
          </a:xfrm>
          <a:prstGeom prst="roundRect">
            <a:avLst/>
          </a:prstGeom>
          <a:solidFill>
            <a:srgbClr val="FFBD58"/>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28244"/>
            <a:endParaRPr lang="en-US" sz="2474">
              <a:solidFill>
                <a:prstClr val="white"/>
              </a:solidFill>
              <a:latin typeface="Karla"/>
            </a:endParaRPr>
          </a:p>
        </p:txBody>
      </p:sp>
      <p:sp>
        <p:nvSpPr>
          <p:cNvPr id="29" name="Rectangle: Rounded Corners 28">
            <a:extLst>
              <a:ext uri="{FF2B5EF4-FFF2-40B4-BE49-F238E27FC236}">
                <a16:creationId xmlns:a16="http://schemas.microsoft.com/office/drawing/2014/main" id="{BF10AE10-143A-8DEB-EC1A-F1EC550E9FB4}"/>
              </a:ext>
            </a:extLst>
          </p:cNvPr>
          <p:cNvSpPr/>
          <p:nvPr/>
        </p:nvSpPr>
        <p:spPr>
          <a:xfrm>
            <a:off x="7612131" y="9410301"/>
            <a:ext cx="637916" cy="753902"/>
          </a:xfrm>
          <a:prstGeom prst="roundRect">
            <a:avLst/>
          </a:prstGeom>
          <a:solidFill>
            <a:srgbClr val="FFDD58"/>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28244"/>
            <a:endParaRPr lang="en-US" sz="2474">
              <a:solidFill>
                <a:prstClr val="white"/>
              </a:solidFill>
              <a:latin typeface="Karla"/>
            </a:endParaRPr>
          </a:p>
        </p:txBody>
      </p:sp>
      <p:sp>
        <p:nvSpPr>
          <p:cNvPr id="30" name="Rectangle: Rounded Corners 29">
            <a:extLst>
              <a:ext uri="{FF2B5EF4-FFF2-40B4-BE49-F238E27FC236}">
                <a16:creationId xmlns:a16="http://schemas.microsoft.com/office/drawing/2014/main" id="{BF10AE10-143A-8DEB-EC1A-F1EC550E9FB4}"/>
              </a:ext>
            </a:extLst>
          </p:cNvPr>
          <p:cNvSpPr/>
          <p:nvPr/>
        </p:nvSpPr>
        <p:spPr>
          <a:xfrm>
            <a:off x="8852327" y="9181347"/>
            <a:ext cx="483270" cy="483272"/>
          </a:xfrm>
          <a:prstGeom prst="roundRect">
            <a:avLst/>
          </a:prstGeom>
          <a:solidFill>
            <a:srgbClr val="FFDD58"/>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28244"/>
            <a:endParaRPr lang="en-US" sz="2474">
              <a:solidFill>
                <a:prstClr val="white"/>
              </a:solidFill>
              <a:latin typeface="Karla"/>
            </a:endParaRPr>
          </a:p>
        </p:txBody>
      </p:sp>
      <p:sp>
        <p:nvSpPr>
          <p:cNvPr id="31" name="Rectangle: Rounded Corners 30">
            <a:extLst>
              <a:ext uri="{FF2B5EF4-FFF2-40B4-BE49-F238E27FC236}">
                <a16:creationId xmlns:a16="http://schemas.microsoft.com/office/drawing/2014/main" id="{BF10AE10-143A-8DEB-EC1A-F1EC550E9FB4}"/>
              </a:ext>
            </a:extLst>
          </p:cNvPr>
          <p:cNvSpPr/>
          <p:nvPr/>
        </p:nvSpPr>
        <p:spPr>
          <a:xfrm>
            <a:off x="9783229" y="8778421"/>
            <a:ext cx="270632" cy="212638"/>
          </a:xfrm>
          <a:prstGeom prst="roundRect">
            <a:avLst/>
          </a:prstGeom>
          <a:solidFill>
            <a:srgbClr val="FFDD58"/>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28244"/>
            <a:endParaRPr lang="en-US" sz="2474">
              <a:solidFill>
                <a:prstClr val="white"/>
              </a:solidFill>
              <a:latin typeface="Karla"/>
            </a:endParaRPr>
          </a:p>
        </p:txBody>
      </p:sp>
      <p:sp>
        <p:nvSpPr>
          <p:cNvPr id="33" name="Text Placeholder 3">
            <a:extLst>
              <a:ext uri="{FF2B5EF4-FFF2-40B4-BE49-F238E27FC236}">
                <a16:creationId xmlns:a16="http://schemas.microsoft.com/office/drawing/2014/main" id="{DC01B047-BC93-5504-6B6E-F950D1CA0939}"/>
              </a:ext>
            </a:extLst>
          </p:cNvPr>
          <p:cNvSpPr txBox="1">
            <a:spLocks/>
          </p:cNvSpPr>
          <p:nvPr/>
        </p:nvSpPr>
        <p:spPr>
          <a:xfrm>
            <a:off x="2046011" y="1898563"/>
            <a:ext cx="5362591" cy="1130016"/>
          </a:xfrm>
          <a:prstGeom prst="rect">
            <a:avLst/>
          </a:prstGeom>
        </p:spPr>
        <p:txBody>
          <a:bodyPr vert="horz" lIns="0" tIns="125651" rIns="0" bIns="0" rtlCol="0" anchor="t">
            <a:normAutofit/>
          </a:bodyPr>
          <a:lstStyle>
            <a:lvl1pPr marL="0" indent="0" algn="l" defTabSz="1097280" rtl="0" eaLnBrk="1" latinLnBrk="0" hangingPunct="1">
              <a:lnSpc>
                <a:spcPct val="90000"/>
              </a:lnSpc>
              <a:spcBef>
                <a:spcPct val="0"/>
              </a:spcBef>
              <a:buFont typeface="Wingdings" panose="05000000000000000000" pitchFamily="2" charset="2"/>
              <a:buNone/>
              <a:defRPr lang="en-US" sz="2000" kern="1200" cap="all" spc="100" baseline="0" dirty="0">
                <a:solidFill>
                  <a:srgbClr val="434142"/>
                </a:solidFill>
                <a:latin typeface="Kapra Neue SemiBold Expanded" panose="00000805000000000000" pitchFamily="50" charset="0"/>
                <a:ea typeface="+mj-ea"/>
                <a:cs typeface="+mj-cs"/>
              </a:defRPr>
            </a:lvl1pPr>
            <a:lvl2pPr marL="685800" indent="-342900" algn="l" defTabSz="1097280" rtl="0" eaLnBrk="1" latinLnBrk="0" hangingPunct="1">
              <a:lnSpc>
                <a:spcPct val="90000"/>
              </a:lnSpc>
              <a:spcBef>
                <a:spcPts val="600"/>
              </a:spcBef>
              <a:buFont typeface="Karla" pitchFamily="2" charset="0"/>
              <a:buChar char="—"/>
              <a:defRPr sz="25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9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90000"/>
              </a:lnSpc>
              <a:spcBef>
                <a:spcPts val="600"/>
              </a:spcBef>
              <a:buFont typeface="Karla" pitchFamily="2" charset="0"/>
              <a:buChar char="—"/>
              <a:defRPr sz="16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90000"/>
              </a:lnSpc>
              <a:spcBef>
                <a:spcPts val="600"/>
              </a:spcBef>
              <a:buFont typeface="Wingdings" panose="05000000000000000000" pitchFamily="2" charset="2"/>
              <a:buChar char="§"/>
              <a:defRPr sz="14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1507785"/>
            <a:r>
              <a:rPr lang="en-US" sz="2749" spc="137">
                <a:latin typeface="Kapra Neue SemiBold Expanded"/>
              </a:rPr>
              <a:t>researcH</a:t>
            </a:r>
          </a:p>
          <a:p>
            <a:pPr defTabSz="1507785"/>
            <a:endParaRPr lang="en-US" sz="2749" spc="137"/>
          </a:p>
        </p:txBody>
      </p:sp>
    </p:spTree>
    <p:extLst>
      <p:ext uri="{BB962C8B-B14F-4D97-AF65-F5344CB8AC3E}">
        <p14:creationId xmlns:p14="http://schemas.microsoft.com/office/powerpoint/2010/main" val="3958028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in a green dress&#10;&#10;Description automatically generated">
            <a:extLst>
              <a:ext uri="{FF2B5EF4-FFF2-40B4-BE49-F238E27FC236}">
                <a16:creationId xmlns:a16="http://schemas.microsoft.com/office/drawing/2014/main" id="{36616A9C-43E4-E9C9-B1BC-E0E96DBBB061}"/>
              </a:ext>
            </a:extLst>
          </p:cNvPr>
          <p:cNvPicPr>
            <a:picLocks noChangeAspect="1"/>
          </p:cNvPicPr>
          <p:nvPr/>
        </p:nvPicPr>
        <p:blipFill rotWithShape="1">
          <a:blip r:embed="rId3"/>
          <a:srcRect l="6523" r="6523"/>
          <a:stretch/>
        </p:blipFill>
        <p:spPr>
          <a:xfrm>
            <a:off x="10608550" y="-49862"/>
            <a:ext cx="10538692" cy="12061827"/>
          </a:xfrm>
          <a:prstGeom prst="rect">
            <a:avLst/>
          </a:prstGeom>
        </p:spPr>
      </p:pic>
      <p:sp>
        <p:nvSpPr>
          <p:cNvPr id="15" name="Rectangle: Rounded Corners 14">
            <a:extLst>
              <a:ext uri="{FF2B5EF4-FFF2-40B4-BE49-F238E27FC236}">
                <a16:creationId xmlns:a16="http://schemas.microsoft.com/office/drawing/2014/main" id="{48529D07-EB0C-C222-E202-739D013EB8F3}"/>
              </a:ext>
            </a:extLst>
          </p:cNvPr>
          <p:cNvSpPr/>
          <p:nvPr/>
        </p:nvSpPr>
        <p:spPr>
          <a:xfrm>
            <a:off x="-1730658" y="-48204"/>
            <a:ext cx="13887357" cy="11498218"/>
          </a:xfrm>
          <a:prstGeom prst="roundRect">
            <a:avLst/>
          </a:prstGeom>
          <a:solidFill>
            <a:schemeClr val="bg1"/>
          </a:solidFill>
          <a:ln w="57150">
            <a:solidFill>
              <a:srgbClr val="F46D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17" name="Rectangle: Rounded Corners 16">
            <a:extLst>
              <a:ext uri="{FF2B5EF4-FFF2-40B4-BE49-F238E27FC236}">
                <a16:creationId xmlns:a16="http://schemas.microsoft.com/office/drawing/2014/main" id="{6844EE34-C7E7-8079-CF01-A4455A5C9000}"/>
              </a:ext>
            </a:extLst>
          </p:cNvPr>
          <p:cNvSpPr/>
          <p:nvPr/>
        </p:nvSpPr>
        <p:spPr>
          <a:xfrm>
            <a:off x="13492945" y="3035345"/>
            <a:ext cx="483270" cy="502601"/>
          </a:xfrm>
          <a:prstGeom prst="roundRect">
            <a:avLst/>
          </a:prstGeom>
          <a:solidFill>
            <a:srgbClr val="F46D7A"/>
          </a:solidFill>
          <a:ln w="57150">
            <a:solidFill>
              <a:srgbClr val="F46D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19" name="Rectangle: Rounded Corners 18">
            <a:extLst>
              <a:ext uri="{FF2B5EF4-FFF2-40B4-BE49-F238E27FC236}">
                <a16:creationId xmlns:a16="http://schemas.microsoft.com/office/drawing/2014/main" id="{D2286531-43A0-2094-5197-B0803BD3391F}"/>
              </a:ext>
            </a:extLst>
          </p:cNvPr>
          <p:cNvSpPr/>
          <p:nvPr/>
        </p:nvSpPr>
        <p:spPr>
          <a:xfrm>
            <a:off x="14362832" y="3595938"/>
            <a:ext cx="193309" cy="212638"/>
          </a:xfrm>
          <a:prstGeom prst="roundRect">
            <a:avLst/>
          </a:prstGeom>
          <a:solidFill>
            <a:srgbClr val="F46D7A"/>
          </a:solidFill>
          <a:ln w="57150">
            <a:solidFill>
              <a:srgbClr val="F46D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21" name="Rectangle: Rounded Corners 20">
            <a:extLst>
              <a:ext uri="{FF2B5EF4-FFF2-40B4-BE49-F238E27FC236}">
                <a16:creationId xmlns:a16="http://schemas.microsoft.com/office/drawing/2014/main" id="{F658CE12-4754-274F-95F8-8C3E96F167C8}"/>
              </a:ext>
            </a:extLst>
          </p:cNvPr>
          <p:cNvSpPr/>
          <p:nvPr/>
        </p:nvSpPr>
        <p:spPr>
          <a:xfrm>
            <a:off x="12623055" y="2223447"/>
            <a:ext cx="483270" cy="502601"/>
          </a:xfrm>
          <a:prstGeom prst="roundRect">
            <a:avLst/>
          </a:prstGeom>
          <a:solidFill>
            <a:srgbClr val="F46D7A"/>
          </a:solidFill>
          <a:ln w="57150">
            <a:solidFill>
              <a:srgbClr val="F46D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3" name="Content Placeholder 2">
            <a:extLst>
              <a:ext uri="{FF2B5EF4-FFF2-40B4-BE49-F238E27FC236}">
                <a16:creationId xmlns:a16="http://schemas.microsoft.com/office/drawing/2014/main" id="{1DB2DB4E-503E-BC72-DDFA-757D01E80938}"/>
              </a:ext>
            </a:extLst>
          </p:cNvPr>
          <p:cNvSpPr>
            <a:spLocks noGrp="1"/>
          </p:cNvSpPr>
          <p:nvPr>
            <p:ph idx="1"/>
          </p:nvPr>
        </p:nvSpPr>
        <p:spPr>
          <a:xfrm>
            <a:off x="1989468" y="2727015"/>
            <a:ext cx="9595519" cy="7522284"/>
          </a:xfrm>
        </p:spPr>
        <p:txBody>
          <a:bodyPr vert="horz" lIns="0" tIns="0" rIns="0" bIns="0" rtlCol="0" anchor="t">
            <a:normAutofit/>
          </a:bodyPr>
          <a:lstStyle/>
          <a:p>
            <a:r>
              <a:rPr lang="en-US">
                <a:latin typeface="Karla"/>
              </a:rPr>
              <a:t>Machine Learning (Phil Bernstein)</a:t>
            </a:r>
          </a:p>
          <a:p>
            <a:r>
              <a:rPr lang="en-US">
                <a:latin typeface="Karla"/>
              </a:rPr>
              <a:t>The Future of the Professions (Richard Susskind and Daniel Susskind)</a:t>
            </a:r>
          </a:p>
          <a:p>
            <a:r>
              <a:rPr lang="en-US"/>
              <a:t>Architecture in the Age of Artificial Intelligence (Neil Leach)</a:t>
            </a:r>
          </a:p>
          <a:p>
            <a:r>
              <a:rPr lang="en-US">
                <a:latin typeface="Karla"/>
              </a:rPr>
              <a:t>The Fourth Industrial Revolution (Klaus Schwab)</a:t>
            </a:r>
          </a:p>
          <a:p>
            <a:r>
              <a:rPr lang="en-US">
                <a:latin typeface="Karla"/>
              </a:rPr>
              <a:t>“Blueprint for an AI Bill of Rights”, Office of Science and Technology Policy, The White House</a:t>
            </a:r>
          </a:p>
          <a:p>
            <a:r>
              <a:rPr lang="en-US"/>
              <a:t>“National Artificial Intelligence Initiative Act of 2020”</a:t>
            </a:r>
          </a:p>
          <a:p>
            <a:endParaRPr lang="en-US"/>
          </a:p>
        </p:txBody>
      </p:sp>
      <p:sp>
        <p:nvSpPr>
          <p:cNvPr id="8" name="Title 1">
            <a:extLst>
              <a:ext uri="{FF2B5EF4-FFF2-40B4-BE49-F238E27FC236}">
                <a16:creationId xmlns:a16="http://schemas.microsoft.com/office/drawing/2014/main" id="{F1B788BF-CADE-1D65-9898-02231EC1BC19}"/>
              </a:ext>
            </a:extLst>
          </p:cNvPr>
          <p:cNvSpPr txBox="1">
            <a:spLocks/>
          </p:cNvSpPr>
          <p:nvPr/>
        </p:nvSpPr>
        <p:spPr>
          <a:xfrm>
            <a:off x="2041825" y="796186"/>
            <a:ext cx="5021579" cy="1681416"/>
          </a:xfrm>
          <a:prstGeom prst="rect">
            <a:avLst/>
          </a:prstGeom>
        </p:spPr>
        <p:txBody>
          <a:bodyPr vert="horz" lIns="0" tIns="0" rIns="0" bIns="0" rtlCol="0" anchor="t">
            <a:normAutofit/>
          </a:bodyPr>
          <a:lstStyle>
            <a:lvl1pPr algn="l" defTabSz="1097280" rtl="0" eaLnBrk="1" latinLnBrk="0" hangingPunct="1">
              <a:lnSpc>
                <a:spcPct val="90000"/>
              </a:lnSpc>
              <a:spcBef>
                <a:spcPct val="0"/>
              </a:spcBef>
              <a:buNone/>
              <a:defRPr sz="4000" kern="1200" cap="all" spc="100" baseline="0">
                <a:solidFill>
                  <a:srgbClr val="434142"/>
                </a:solidFill>
                <a:latin typeface="Kapra Neue SemiBold Expanded" panose="00000805000000000000" pitchFamily="50" charset="0"/>
                <a:ea typeface="+mj-ea"/>
                <a:cs typeface="+mj-cs"/>
              </a:defRPr>
            </a:lvl1pPr>
          </a:lstStyle>
          <a:p>
            <a:pPr defTabSz="1507785"/>
            <a:r>
              <a:rPr lang="en-US" sz="9070" spc="137">
                <a:solidFill>
                  <a:srgbClr val="F46D7A"/>
                </a:solidFill>
                <a:latin typeface="Kapra Neue SemiBold Expanded"/>
              </a:rPr>
              <a:t>PROCESS</a:t>
            </a:r>
          </a:p>
          <a:p>
            <a:pPr defTabSz="1507785"/>
            <a:endParaRPr lang="en-US" sz="9070" spc="137">
              <a:solidFill>
                <a:srgbClr val="FFDD58"/>
              </a:solidFill>
              <a:latin typeface="Kapra Neue SemiBold Expanded"/>
            </a:endParaRPr>
          </a:p>
        </p:txBody>
      </p:sp>
      <p:sp>
        <p:nvSpPr>
          <p:cNvPr id="10" name="Text Placeholder 3">
            <a:extLst>
              <a:ext uri="{FF2B5EF4-FFF2-40B4-BE49-F238E27FC236}">
                <a16:creationId xmlns:a16="http://schemas.microsoft.com/office/drawing/2014/main" id="{CA5FEFAD-C62A-E59D-0769-4EE156C5BE92}"/>
              </a:ext>
            </a:extLst>
          </p:cNvPr>
          <p:cNvSpPr txBox="1">
            <a:spLocks/>
          </p:cNvSpPr>
          <p:nvPr/>
        </p:nvSpPr>
        <p:spPr>
          <a:xfrm>
            <a:off x="2046011" y="1898563"/>
            <a:ext cx="6793510" cy="1130016"/>
          </a:xfrm>
          <a:prstGeom prst="rect">
            <a:avLst/>
          </a:prstGeom>
        </p:spPr>
        <p:txBody>
          <a:bodyPr vert="horz" lIns="0" tIns="125651" rIns="0" bIns="0" rtlCol="0" anchor="t">
            <a:normAutofit/>
          </a:bodyPr>
          <a:lstStyle>
            <a:lvl1pPr marL="0" indent="0" algn="l" defTabSz="1097280" rtl="0" eaLnBrk="1" latinLnBrk="0" hangingPunct="1">
              <a:lnSpc>
                <a:spcPct val="90000"/>
              </a:lnSpc>
              <a:spcBef>
                <a:spcPct val="0"/>
              </a:spcBef>
              <a:buFont typeface="Wingdings" panose="05000000000000000000" pitchFamily="2" charset="2"/>
              <a:buNone/>
              <a:defRPr lang="en-US" sz="2000" kern="1200" cap="all" spc="100" baseline="0" dirty="0">
                <a:solidFill>
                  <a:srgbClr val="434142"/>
                </a:solidFill>
                <a:latin typeface="Kapra Neue SemiBold Expanded" panose="00000805000000000000" pitchFamily="50" charset="0"/>
                <a:ea typeface="+mj-ea"/>
                <a:cs typeface="+mj-cs"/>
              </a:defRPr>
            </a:lvl1pPr>
            <a:lvl2pPr marL="685800" indent="-342900" algn="l" defTabSz="1097280" rtl="0" eaLnBrk="1" latinLnBrk="0" hangingPunct="1">
              <a:lnSpc>
                <a:spcPct val="90000"/>
              </a:lnSpc>
              <a:spcBef>
                <a:spcPts val="600"/>
              </a:spcBef>
              <a:buFont typeface="Karla" pitchFamily="2" charset="0"/>
              <a:buChar char="—"/>
              <a:defRPr sz="25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9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90000"/>
              </a:lnSpc>
              <a:spcBef>
                <a:spcPts val="600"/>
              </a:spcBef>
              <a:buFont typeface="Karla" pitchFamily="2" charset="0"/>
              <a:buChar char="—"/>
              <a:defRPr sz="16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90000"/>
              </a:lnSpc>
              <a:spcBef>
                <a:spcPts val="600"/>
              </a:spcBef>
              <a:buFont typeface="Wingdings" panose="05000000000000000000" pitchFamily="2" charset="2"/>
              <a:buChar char="§"/>
              <a:defRPr sz="14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1507785"/>
            <a:r>
              <a:rPr lang="en-US" sz="2749" spc="137">
                <a:latin typeface="Kapra Neue SemiBold Expanded"/>
              </a:rPr>
              <a:t>SELECTED READING</a:t>
            </a:r>
            <a:endParaRPr lang="en-US" sz="2749" spc="137"/>
          </a:p>
          <a:p>
            <a:pPr defTabSz="1507785"/>
            <a:endParaRPr lang="en-US" sz="2749" spc="137"/>
          </a:p>
        </p:txBody>
      </p:sp>
      <p:sp>
        <p:nvSpPr>
          <p:cNvPr id="24" name="Text Placeholder 3">
            <a:extLst>
              <a:ext uri="{FF2B5EF4-FFF2-40B4-BE49-F238E27FC236}">
                <a16:creationId xmlns:a16="http://schemas.microsoft.com/office/drawing/2014/main" id="{9B559B56-8D59-FEAD-2635-1F733FCD52B1}"/>
              </a:ext>
            </a:extLst>
          </p:cNvPr>
          <p:cNvSpPr txBox="1">
            <a:spLocks/>
          </p:cNvSpPr>
          <p:nvPr/>
        </p:nvSpPr>
        <p:spPr>
          <a:xfrm rot="5400000">
            <a:off x="-4687268" y="5890675"/>
            <a:ext cx="9848598" cy="386638"/>
          </a:xfrm>
          <a:prstGeom prst="rect">
            <a:avLst/>
          </a:prstGeom>
        </p:spPr>
        <p:txBody>
          <a:bodyPr vert="horz" lIns="0" tIns="125651" rIns="0" bIns="0" rtlCol="0" anchor="t">
            <a:noAutofit/>
          </a:bodyPr>
          <a:lstStyle>
            <a:lvl1pPr marL="0" indent="0" algn="l" defTabSz="1097280" rtl="0" eaLnBrk="1" latinLnBrk="0" hangingPunct="1">
              <a:lnSpc>
                <a:spcPct val="90000"/>
              </a:lnSpc>
              <a:spcBef>
                <a:spcPct val="0"/>
              </a:spcBef>
              <a:buFont typeface="Wingdings" panose="05000000000000000000" pitchFamily="2" charset="2"/>
              <a:buNone/>
              <a:defRPr lang="en-US" sz="2000" kern="1200" cap="all" spc="100" baseline="0" dirty="0">
                <a:solidFill>
                  <a:srgbClr val="434142"/>
                </a:solidFill>
                <a:latin typeface="Kapra Neue SemiBold Expanded" panose="00000805000000000000" pitchFamily="50" charset="0"/>
                <a:ea typeface="+mj-ea"/>
                <a:cs typeface="+mj-cs"/>
              </a:defRPr>
            </a:lvl1pPr>
            <a:lvl2pPr marL="685800" indent="-342900" algn="l" defTabSz="1097280" rtl="0" eaLnBrk="1" latinLnBrk="0" hangingPunct="1">
              <a:lnSpc>
                <a:spcPct val="90000"/>
              </a:lnSpc>
              <a:spcBef>
                <a:spcPts val="600"/>
              </a:spcBef>
              <a:buFont typeface="Karla" pitchFamily="2" charset="0"/>
              <a:buChar char="—"/>
              <a:defRPr sz="25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9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90000"/>
              </a:lnSpc>
              <a:spcBef>
                <a:spcPts val="600"/>
              </a:spcBef>
              <a:buFont typeface="Karla" pitchFamily="2" charset="0"/>
              <a:buChar char="—"/>
              <a:defRPr sz="16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90000"/>
              </a:lnSpc>
              <a:spcBef>
                <a:spcPts val="600"/>
              </a:spcBef>
              <a:buFont typeface="Wingdings" panose="05000000000000000000" pitchFamily="2" charset="2"/>
              <a:buChar char="§"/>
              <a:defRPr sz="14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r" defTabSz="1507785"/>
            <a:r>
              <a:rPr lang="en-US" sz="1374" spc="137">
                <a:solidFill>
                  <a:srgbClr val="F46D7A"/>
                </a:solidFill>
                <a:latin typeface="Kapra Neue SemiBold Expanded"/>
              </a:rPr>
              <a:t>/image: woman in green jumpsuit walking into the light, looking from behind, at the library</a:t>
            </a:r>
            <a:endParaRPr lang="en-US" sz="1374" spc="137">
              <a:solidFill>
                <a:srgbClr val="F46D7A"/>
              </a:solidFill>
            </a:endParaRPr>
          </a:p>
        </p:txBody>
      </p:sp>
    </p:spTree>
    <p:extLst>
      <p:ext uri="{BB962C8B-B14F-4D97-AF65-F5344CB8AC3E}">
        <p14:creationId xmlns:p14="http://schemas.microsoft.com/office/powerpoint/2010/main" val="1719938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in a pink suit walking on a path with a pink house&#10;&#10;Description automatically generated">
            <a:extLst>
              <a:ext uri="{FF2B5EF4-FFF2-40B4-BE49-F238E27FC236}">
                <a16:creationId xmlns:a16="http://schemas.microsoft.com/office/drawing/2014/main" id="{E48E547B-99A7-DA5C-B0DF-D74118AD63D7}"/>
              </a:ext>
            </a:extLst>
          </p:cNvPr>
          <p:cNvPicPr>
            <a:picLocks noChangeAspect="1"/>
          </p:cNvPicPr>
          <p:nvPr/>
        </p:nvPicPr>
        <p:blipFill rotWithShape="1">
          <a:blip r:embed="rId3"/>
          <a:srcRect l="6475" t="12973" r="13180" b="-181"/>
          <a:stretch/>
        </p:blipFill>
        <p:spPr>
          <a:xfrm>
            <a:off x="9517996" y="-5479"/>
            <a:ext cx="10592092" cy="11469836"/>
          </a:xfrm>
          <a:prstGeom prst="rect">
            <a:avLst/>
          </a:prstGeom>
        </p:spPr>
      </p:pic>
      <p:sp>
        <p:nvSpPr>
          <p:cNvPr id="18" name="Rectangle: Rounded Corners 17">
            <a:extLst>
              <a:ext uri="{FF2B5EF4-FFF2-40B4-BE49-F238E27FC236}">
                <a16:creationId xmlns:a16="http://schemas.microsoft.com/office/drawing/2014/main" id="{1C6182B4-DB8D-85EE-DBDA-7821B3189E8E}"/>
              </a:ext>
            </a:extLst>
          </p:cNvPr>
          <p:cNvSpPr/>
          <p:nvPr/>
        </p:nvSpPr>
        <p:spPr>
          <a:xfrm>
            <a:off x="-1730658" y="-48204"/>
            <a:ext cx="13887357" cy="11498218"/>
          </a:xfrm>
          <a:prstGeom prst="roundRect">
            <a:avLst/>
          </a:prstGeom>
          <a:solidFill>
            <a:schemeClr val="bg1"/>
          </a:solidFill>
          <a:ln w="57150">
            <a:solidFill>
              <a:srgbClr val="F46D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20" name="Rectangle: Rounded Corners 19">
            <a:extLst>
              <a:ext uri="{FF2B5EF4-FFF2-40B4-BE49-F238E27FC236}">
                <a16:creationId xmlns:a16="http://schemas.microsoft.com/office/drawing/2014/main" id="{8066C05A-EB62-29CD-6E0F-90BB1DCAEBE6}"/>
              </a:ext>
            </a:extLst>
          </p:cNvPr>
          <p:cNvSpPr/>
          <p:nvPr/>
        </p:nvSpPr>
        <p:spPr>
          <a:xfrm>
            <a:off x="13492945" y="3035345"/>
            <a:ext cx="483270" cy="502601"/>
          </a:xfrm>
          <a:prstGeom prst="roundRect">
            <a:avLst/>
          </a:prstGeom>
          <a:solidFill>
            <a:srgbClr val="F46D7A"/>
          </a:solidFill>
          <a:ln w="57150">
            <a:solidFill>
              <a:srgbClr val="F46D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22" name="Rectangle: Rounded Corners 21">
            <a:extLst>
              <a:ext uri="{FF2B5EF4-FFF2-40B4-BE49-F238E27FC236}">
                <a16:creationId xmlns:a16="http://schemas.microsoft.com/office/drawing/2014/main" id="{8EF6A662-C0A2-5B94-B808-D483AF7E30D6}"/>
              </a:ext>
            </a:extLst>
          </p:cNvPr>
          <p:cNvSpPr/>
          <p:nvPr/>
        </p:nvSpPr>
        <p:spPr>
          <a:xfrm>
            <a:off x="14362832" y="3595938"/>
            <a:ext cx="193309" cy="212638"/>
          </a:xfrm>
          <a:prstGeom prst="roundRect">
            <a:avLst/>
          </a:prstGeom>
          <a:solidFill>
            <a:srgbClr val="F46D7A"/>
          </a:solidFill>
          <a:ln w="57150">
            <a:solidFill>
              <a:srgbClr val="F46D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24" name="Rectangle: Rounded Corners 23">
            <a:extLst>
              <a:ext uri="{FF2B5EF4-FFF2-40B4-BE49-F238E27FC236}">
                <a16:creationId xmlns:a16="http://schemas.microsoft.com/office/drawing/2014/main" id="{4216A216-06FB-D6C4-FE5F-9DFD1DAC8753}"/>
              </a:ext>
            </a:extLst>
          </p:cNvPr>
          <p:cNvSpPr/>
          <p:nvPr/>
        </p:nvSpPr>
        <p:spPr>
          <a:xfrm>
            <a:off x="12623055" y="2223447"/>
            <a:ext cx="483270" cy="502601"/>
          </a:xfrm>
          <a:prstGeom prst="roundRect">
            <a:avLst/>
          </a:prstGeom>
          <a:solidFill>
            <a:srgbClr val="F46D7A"/>
          </a:solidFill>
          <a:ln w="57150">
            <a:solidFill>
              <a:srgbClr val="F46D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3" name="Content Placeholder 2">
            <a:extLst>
              <a:ext uri="{FF2B5EF4-FFF2-40B4-BE49-F238E27FC236}">
                <a16:creationId xmlns:a16="http://schemas.microsoft.com/office/drawing/2014/main" id="{1DB2DB4E-503E-BC72-DDFA-757D01E80938}"/>
              </a:ext>
            </a:extLst>
          </p:cNvPr>
          <p:cNvSpPr>
            <a:spLocks noGrp="1"/>
          </p:cNvSpPr>
          <p:nvPr>
            <p:ph idx="1"/>
          </p:nvPr>
        </p:nvSpPr>
        <p:spPr>
          <a:xfrm>
            <a:off x="1878833" y="2732706"/>
            <a:ext cx="5855794" cy="7586452"/>
          </a:xfrm>
        </p:spPr>
        <p:txBody>
          <a:bodyPr>
            <a:normAutofit/>
          </a:bodyPr>
          <a:lstStyle/>
          <a:p>
            <a:r>
              <a:rPr lang="en-US"/>
              <a:t>Daniel </a:t>
            </a:r>
            <a:r>
              <a:rPr lang="en-US" err="1"/>
              <a:t>Bolojan</a:t>
            </a:r>
            <a:r>
              <a:rPr lang="en-US"/>
              <a:t>, Assistant Professor, School of Architecture, Florida Atlantic University</a:t>
            </a:r>
          </a:p>
          <a:p>
            <a:r>
              <a:rPr lang="en-US"/>
              <a:t>Terry Ona, General Counsel at The American Institute of Architects</a:t>
            </a:r>
          </a:p>
          <a:p>
            <a:r>
              <a:rPr lang="en-US"/>
              <a:t>Phillip G Bernstein, FAIA, NOMA, LEED© AP, Associate Dean and Professor Adjunct, Yale University</a:t>
            </a:r>
          </a:p>
        </p:txBody>
      </p:sp>
      <p:sp>
        <p:nvSpPr>
          <p:cNvPr id="5" name="Text Placeholder 4">
            <a:extLst>
              <a:ext uri="{FF2B5EF4-FFF2-40B4-BE49-F238E27FC236}">
                <a16:creationId xmlns:a16="http://schemas.microsoft.com/office/drawing/2014/main" id="{14BAF0FB-0680-0FD9-CFD7-ACC71F133DAF}"/>
              </a:ext>
            </a:extLst>
          </p:cNvPr>
          <p:cNvSpPr>
            <a:spLocks noGrp="1"/>
          </p:cNvSpPr>
          <p:nvPr>
            <p:ph type="body" sz="quarter" idx="11"/>
          </p:nvPr>
        </p:nvSpPr>
        <p:spPr>
          <a:xfrm>
            <a:off x="1884760" y="9821297"/>
            <a:ext cx="6282531" cy="7539038"/>
          </a:xfrm>
        </p:spPr>
        <p:txBody>
          <a:bodyPr/>
          <a:lstStyle/>
          <a:p>
            <a:r>
              <a:rPr lang="en-US"/>
              <a:t>Brooks + Scarpa</a:t>
            </a:r>
          </a:p>
          <a:p>
            <a:r>
              <a:rPr lang="en-US"/>
              <a:t>RIOS</a:t>
            </a:r>
          </a:p>
        </p:txBody>
      </p:sp>
      <p:sp>
        <p:nvSpPr>
          <p:cNvPr id="10" name="Title 1">
            <a:extLst>
              <a:ext uri="{FF2B5EF4-FFF2-40B4-BE49-F238E27FC236}">
                <a16:creationId xmlns:a16="http://schemas.microsoft.com/office/drawing/2014/main" id="{02652218-A8B3-65B1-3E28-A729D5A312EE}"/>
              </a:ext>
            </a:extLst>
          </p:cNvPr>
          <p:cNvSpPr txBox="1">
            <a:spLocks/>
          </p:cNvSpPr>
          <p:nvPr/>
        </p:nvSpPr>
        <p:spPr>
          <a:xfrm>
            <a:off x="2041825" y="796186"/>
            <a:ext cx="5021579" cy="1681416"/>
          </a:xfrm>
          <a:prstGeom prst="rect">
            <a:avLst/>
          </a:prstGeom>
        </p:spPr>
        <p:txBody>
          <a:bodyPr vert="horz" lIns="0" tIns="0" rIns="0" bIns="0" rtlCol="0" anchor="t">
            <a:normAutofit/>
          </a:bodyPr>
          <a:lstStyle>
            <a:lvl1pPr algn="l" defTabSz="1097280" rtl="0" eaLnBrk="1" latinLnBrk="0" hangingPunct="1">
              <a:lnSpc>
                <a:spcPct val="90000"/>
              </a:lnSpc>
              <a:spcBef>
                <a:spcPct val="0"/>
              </a:spcBef>
              <a:buNone/>
              <a:defRPr sz="4000" kern="1200" cap="all" spc="100" baseline="0">
                <a:solidFill>
                  <a:srgbClr val="434142"/>
                </a:solidFill>
                <a:latin typeface="Kapra Neue SemiBold Expanded" panose="00000805000000000000" pitchFamily="50" charset="0"/>
                <a:ea typeface="+mj-ea"/>
                <a:cs typeface="+mj-cs"/>
              </a:defRPr>
            </a:lvl1pPr>
          </a:lstStyle>
          <a:p>
            <a:pPr defTabSz="1507785"/>
            <a:r>
              <a:rPr lang="en-US" sz="9070" spc="137">
                <a:solidFill>
                  <a:srgbClr val="F46D7A"/>
                </a:solidFill>
                <a:latin typeface="Kapra Neue SemiBold Expanded"/>
              </a:rPr>
              <a:t>PROCESS</a:t>
            </a:r>
          </a:p>
          <a:p>
            <a:pPr defTabSz="1507785"/>
            <a:endParaRPr lang="en-US" sz="9070" spc="137">
              <a:solidFill>
                <a:srgbClr val="FFDD58"/>
              </a:solidFill>
              <a:latin typeface="Kapra Neue SemiBold Expanded"/>
            </a:endParaRPr>
          </a:p>
        </p:txBody>
      </p:sp>
      <p:sp>
        <p:nvSpPr>
          <p:cNvPr id="12" name="Text Placeholder 3">
            <a:extLst>
              <a:ext uri="{FF2B5EF4-FFF2-40B4-BE49-F238E27FC236}">
                <a16:creationId xmlns:a16="http://schemas.microsoft.com/office/drawing/2014/main" id="{8D7EF5D2-AF7C-E1B2-6FAE-F721D9A8B003}"/>
              </a:ext>
            </a:extLst>
          </p:cNvPr>
          <p:cNvSpPr txBox="1">
            <a:spLocks/>
          </p:cNvSpPr>
          <p:nvPr/>
        </p:nvSpPr>
        <p:spPr>
          <a:xfrm>
            <a:off x="2046011" y="1898563"/>
            <a:ext cx="19475847" cy="1130016"/>
          </a:xfrm>
          <a:prstGeom prst="rect">
            <a:avLst/>
          </a:prstGeom>
        </p:spPr>
        <p:txBody>
          <a:bodyPr vert="horz" lIns="0" tIns="125651" rIns="0" bIns="0" rtlCol="0" anchor="t">
            <a:normAutofit/>
          </a:bodyPr>
          <a:lstStyle>
            <a:lvl1pPr marL="0" indent="0" algn="l" defTabSz="1097280" rtl="0" eaLnBrk="1" latinLnBrk="0" hangingPunct="1">
              <a:lnSpc>
                <a:spcPct val="90000"/>
              </a:lnSpc>
              <a:spcBef>
                <a:spcPct val="0"/>
              </a:spcBef>
              <a:buFont typeface="Wingdings" panose="05000000000000000000" pitchFamily="2" charset="2"/>
              <a:buNone/>
              <a:defRPr lang="en-US" sz="2000" kern="1200" cap="all" spc="100" baseline="0" dirty="0">
                <a:solidFill>
                  <a:srgbClr val="434142"/>
                </a:solidFill>
                <a:latin typeface="Kapra Neue SemiBold Expanded" panose="00000805000000000000" pitchFamily="50" charset="0"/>
                <a:ea typeface="+mj-ea"/>
                <a:cs typeface="+mj-cs"/>
              </a:defRPr>
            </a:lvl1pPr>
            <a:lvl2pPr marL="685800" indent="-342900" algn="l" defTabSz="1097280" rtl="0" eaLnBrk="1" latinLnBrk="0" hangingPunct="1">
              <a:lnSpc>
                <a:spcPct val="90000"/>
              </a:lnSpc>
              <a:spcBef>
                <a:spcPts val="600"/>
              </a:spcBef>
              <a:buFont typeface="Karla" pitchFamily="2" charset="0"/>
              <a:buChar char="—"/>
              <a:defRPr sz="25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9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90000"/>
              </a:lnSpc>
              <a:spcBef>
                <a:spcPts val="600"/>
              </a:spcBef>
              <a:buFont typeface="Karla" pitchFamily="2" charset="0"/>
              <a:buChar char="—"/>
              <a:defRPr sz="16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90000"/>
              </a:lnSpc>
              <a:spcBef>
                <a:spcPts val="600"/>
              </a:spcBef>
              <a:buFont typeface="Wingdings" panose="05000000000000000000" pitchFamily="2" charset="2"/>
              <a:buChar char="§"/>
              <a:defRPr sz="14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1507785"/>
            <a:r>
              <a:rPr lang="en-US" sz="2749" spc="137">
                <a:latin typeface="Kapra Neue SemiBold Expanded"/>
              </a:rPr>
              <a:t>INDIVIDUAL AND FIRM INPUT</a:t>
            </a:r>
          </a:p>
          <a:p>
            <a:pPr defTabSz="1507785"/>
            <a:endParaRPr lang="en-US" sz="2749" spc="137"/>
          </a:p>
        </p:txBody>
      </p:sp>
      <p:sp>
        <p:nvSpPr>
          <p:cNvPr id="9" name="Text Placeholder 3">
            <a:extLst>
              <a:ext uri="{FF2B5EF4-FFF2-40B4-BE49-F238E27FC236}">
                <a16:creationId xmlns:a16="http://schemas.microsoft.com/office/drawing/2014/main" id="{A7B2D933-2495-0E6A-701E-362E58BFCD90}"/>
              </a:ext>
            </a:extLst>
          </p:cNvPr>
          <p:cNvSpPr txBox="1">
            <a:spLocks/>
          </p:cNvSpPr>
          <p:nvPr/>
        </p:nvSpPr>
        <p:spPr>
          <a:xfrm rot="5400000">
            <a:off x="-2769064" y="8571836"/>
            <a:ext cx="6268230" cy="272731"/>
          </a:xfrm>
          <a:prstGeom prst="rect">
            <a:avLst/>
          </a:prstGeom>
        </p:spPr>
        <p:txBody>
          <a:bodyPr vert="horz" lIns="0" tIns="125651" rIns="0" bIns="0" rtlCol="0" anchor="t">
            <a:normAutofit fontScale="40000" lnSpcReduction="20000"/>
          </a:bodyPr>
          <a:lstStyle>
            <a:lvl1pPr marL="0" indent="0" algn="l" defTabSz="1097280" rtl="0" eaLnBrk="1" latinLnBrk="0" hangingPunct="1">
              <a:lnSpc>
                <a:spcPct val="90000"/>
              </a:lnSpc>
              <a:spcBef>
                <a:spcPct val="0"/>
              </a:spcBef>
              <a:buFont typeface="Wingdings" panose="05000000000000000000" pitchFamily="2" charset="2"/>
              <a:buNone/>
              <a:defRPr lang="en-US" sz="2000" kern="1200" cap="all" spc="100" baseline="0" dirty="0">
                <a:solidFill>
                  <a:srgbClr val="434142"/>
                </a:solidFill>
                <a:latin typeface="Kapra Neue SemiBold Expanded" panose="00000805000000000000" pitchFamily="50" charset="0"/>
                <a:ea typeface="+mj-ea"/>
                <a:cs typeface="+mj-cs"/>
              </a:defRPr>
            </a:lvl1pPr>
            <a:lvl2pPr marL="685800" indent="-342900" algn="l" defTabSz="1097280" rtl="0" eaLnBrk="1" latinLnBrk="0" hangingPunct="1">
              <a:lnSpc>
                <a:spcPct val="90000"/>
              </a:lnSpc>
              <a:spcBef>
                <a:spcPts val="600"/>
              </a:spcBef>
              <a:buFont typeface="Karla" pitchFamily="2" charset="0"/>
              <a:buChar char="—"/>
              <a:defRPr sz="25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9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90000"/>
              </a:lnSpc>
              <a:spcBef>
                <a:spcPts val="600"/>
              </a:spcBef>
              <a:buFont typeface="Karla" pitchFamily="2" charset="0"/>
              <a:buChar char="—"/>
              <a:defRPr sz="16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90000"/>
              </a:lnSpc>
              <a:spcBef>
                <a:spcPts val="600"/>
              </a:spcBef>
              <a:buFont typeface="Wingdings" panose="05000000000000000000" pitchFamily="2" charset="2"/>
              <a:buChar char="§"/>
              <a:defRPr sz="14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1507785"/>
            <a:r>
              <a:rPr lang="en-US" sz="2749" spc="137">
                <a:solidFill>
                  <a:srgbClr val="F46D7A"/>
                </a:solidFill>
                <a:latin typeface="Kapra Neue SemiBold Expanded"/>
              </a:rPr>
              <a:t>/image: architect in pink suit, facing a house, view from behind</a:t>
            </a:r>
            <a:endParaRPr lang="en-US" sz="2749" spc="137">
              <a:solidFill>
                <a:srgbClr val="F46D7A"/>
              </a:solidFill>
            </a:endParaRPr>
          </a:p>
        </p:txBody>
      </p:sp>
    </p:spTree>
    <p:extLst>
      <p:ext uri="{BB962C8B-B14F-4D97-AF65-F5344CB8AC3E}">
        <p14:creationId xmlns:p14="http://schemas.microsoft.com/office/powerpoint/2010/main" val="829635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DDCB0C-0640-908A-162F-D88656C5AFE9}"/>
              </a:ext>
            </a:extLst>
          </p:cNvPr>
          <p:cNvSpPr>
            <a:spLocks noGrp="1"/>
          </p:cNvSpPr>
          <p:nvPr>
            <p:ph idx="1"/>
          </p:nvPr>
        </p:nvSpPr>
        <p:spPr>
          <a:xfrm>
            <a:off x="1437278" y="5014561"/>
            <a:ext cx="5310516" cy="4331101"/>
          </a:xfrm>
        </p:spPr>
        <p:txBody>
          <a:bodyPr vert="horz" lIns="0" tIns="0" rIns="0" bIns="0" rtlCol="0" anchor="t">
            <a:normAutofit/>
          </a:bodyPr>
          <a:lstStyle/>
          <a:p>
            <a:pPr marL="0" indent="0" algn="ctr">
              <a:buNone/>
            </a:pPr>
            <a:r>
              <a:rPr lang="en-US" sz="3023">
                <a:latin typeface="Karla"/>
              </a:rPr>
              <a:t>Member Training</a:t>
            </a:r>
            <a:endParaRPr lang="en-US" sz="3023"/>
          </a:p>
          <a:p>
            <a:pPr marL="0" indent="0" algn="ctr">
              <a:buNone/>
            </a:pPr>
            <a:r>
              <a:rPr lang="en-US" sz="3023" b="1">
                <a:solidFill>
                  <a:srgbClr val="FE914C"/>
                </a:solidFill>
                <a:latin typeface="Karla"/>
              </a:rPr>
              <a:t>+</a:t>
            </a:r>
          </a:p>
          <a:p>
            <a:pPr marL="0" indent="0" algn="ctr">
              <a:buNone/>
            </a:pPr>
            <a:r>
              <a:rPr lang="en-US" sz="3023">
                <a:latin typeface="Karla"/>
              </a:rPr>
              <a:t>Board Advisory Panel</a:t>
            </a:r>
          </a:p>
          <a:p>
            <a:pPr marL="0" indent="0" algn="ctr">
              <a:buNone/>
            </a:pPr>
            <a:r>
              <a:rPr lang="en-US" sz="3023" b="1">
                <a:solidFill>
                  <a:srgbClr val="FE914C"/>
                </a:solidFill>
                <a:latin typeface="Karla"/>
              </a:rPr>
              <a:t>+</a:t>
            </a:r>
          </a:p>
          <a:p>
            <a:pPr marL="0" indent="0" algn="ctr">
              <a:buNone/>
            </a:pPr>
            <a:r>
              <a:rPr lang="en-US" sz="3023">
                <a:solidFill>
                  <a:srgbClr val="000000"/>
                </a:solidFill>
                <a:latin typeface="Karla"/>
              </a:rPr>
              <a:t>Practice Guidelines</a:t>
            </a:r>
          </a:p>
        </p:txBody>
      </p:sp>
      <p:sp>
        <p:nvSpPr>
          <p:cNvPr id="5" name="Text Placeholder 4">
            <a:extLst>
              <a:ext uri="{FF2B5EF4-FFF2-40B4-BE49-F238E27FC236}">
                <a16:creationId xmlns:a16="http://schemas.microsoft.com/office/drawing/2014/main" id="{6ADC0D7B-E0B7-D52B-C14E-1D7BFAE648C7}"/>
              </a:ext>
            </a:extLst>
          </p:cNvPr>
          <p:cNvSpPr>
            <a:spLocks noGrp="1"/>
          </p:cNvSpPr>
          <p:nvPr>
            <p:ph type="body" sz="quarter" idx="13"/>
          </p:nvPr>
        </p:nvSpPr>
        <p:spPr>
          <a:xfrm>
            <a:off x="7471767" y="4193987"/>
            <a:ext cx="5193757" cy="5343502"/>
          </a:xfrm>
        </p:spPr>
        <p:txBody>
          <a:bodyPr vert="horz" lIns="0" tIns="0" rIns="0" bIns="0" rtlCol="0" anchor="t">
            <a:normAutofit/>
          </a:bodyPr>
          <a:lstStyle/>
          <a:p>
            <a:pPr marL="0" indent="0" algn="ctr">
              <a:buNone/>
              <a:defRPr/>
            </a:pPr>
            <a:r>
              <a:rPr lang="en-US" sz="2749">
                <a:solidFill>
                  <a:srgbClr val="000000"/>
                </a:solidFill>
                <a:latin typeface="Karla"/>
              </a:rPr>
              <a:t>Alignment with Architecture  Education</a:t>
            </a:r>
            <a:endParaRPr lang="en-US" sz="2749"/>
          </a:p>
          <a:p>
            <a:pPr marL="0" indent="0" algn="ctr">
              <a:buNone/>
              <a:defRPr/>
            </a:pPr>
            <a:r>
              <a:rPr lang="en-US" sz="2749" b="1">
                <a:solidFill>
                  <a:srgbClr val="F46D7A"/>
                </a:solidFill>
                <a:latin typeface="Karla"/>
              </a:rPr>
              <a:t>+</a:t>
            </a:r>
            <a:endParaRPr lang="en-US" sz="2749">
              <a:solidFill>
                <a:srgbClr val="F46D7A"/>
              </a:solidFill>
            </a:endParaRPr>
          </a:p>
          <a:p>
            <a:pPr marL="0" indent="0" algn="ctr">
              <a:buNone/>
              <a:defRPr/>
            </a:pPr>
            <a:r>
              <a:rPr lang="en-US" sz="2749">
                <a:solidFill>
                  <a:srgbClr val="000000"/>
                </a:solidFill>
                <a:latin typeface="Karla"/>
              </a:rPr>
              <a:t>National Ethics Council consideration of AI in practice</a:t>
            </a:r>
            <a:endParaRPr lang="en-US" sz="2749">
              <a:solidFill>
                <a:srgbClr val="000000"/>
              </a:solidFill>
            </a:endParaRPr>
          </a:p>
          <a:p>
            <a:pPr marL="0" indent="0" algn="ctr">
              <a:buNone/>
              <a:defRPr/>
            </a:pPr>
            <a:r>
              <a:rPr lang="en-US" sz="2749" b="1">
                <a:solidFill>
                  <a:srgbClr val="F46D7A"/>
                </a:solidFill>
                <a:latin typeface="Karla"/>
              </a:rPr>
              <a:t>+</a:t>
            </a:r>
            <a:endParaRPr lang="en-US" sz="2749" b="1">
              <a:solidFill>
                <a:srgbClr val="F46D7A"/>
              </a:solidFill>
            </a:endParaRPr>
          </a:p>
          <a:p>
            <a:pPr marL="0" indent="0" algn="ctr">
              <a:buNone/>
              <a:defRPr/>
            </a:pPr>
            <a:r>
              <a:rPr lang="en-US" sz="2749">
                <a:solidFill>
                  <a:srgbClr val="000000"/>
                </a:solidFill>
                <a:latin typeface="Karla"/>
              </a:rPr>
              <a:t>Legislative Advocacy</a:t>
            </a:r>
            <a:endParaRPr lang="en-US" sz="2749">
              <a:solidFill>
                <a:srgbClr val="000000"/>
              </a:solidFill>
            </a:endParaRPr>
          </a:p>
          <a:p>
            <a:pPr marL="0" indent="0" algn="ctr">
              <a:buNone/>
              <a:defRPr/>
            </a:pPr>
            <a:r>
              <a:rPr lang="en-US" sz="2749" b="1">
                <a:solidFill>
                  <a:srgbClr val="F46D7A"/>
                </a:solidFill>
                <a:latin typeface="Karla"/>
              </a:rPr>
              <a:t>+</a:t>
            </a:r>
            <a:endParaRPr lang="en-US" sz="2749">
              <a:solidFill>
                <a:srgbClr val="F46D7A"/>
              </a:solidFill>
            </a:endParaRPr>
          </a:p>
          <a:p>
            <a:pPr marL="0" indent="0" algn="ctr">
              <a:buNone/>
              <a:defRPr/>
            </a:pPr>
            <a:r>
              <a:rPr lang="en-US" sz="2749">
                <a:solidFill>
                  <a:srgbClr val="000000"/>
                </a:solidFill>
                <a:latin typeface="Karla"/>
              </a:rPr>
              <a:t>Member Impact </a:t>
            </a:r>
            <a:endParaRPr lang="en-US" sz="2749">
              <a:solidFill>
                <a:srgbClr val="000000"/>
              </a:solidFill>
            </a:endParaRPr>
          </a:p>
        </p:txBody>
      </p:sp>
      <p:sp>
        <p:nvSpPr>
          <p:cNvPr id="6" name="Text Placeholder 5">
            <a:extLst>
              <a:ext uri="{FF2B5EF4-FFF2-40B4-BE49-F238E27FC236}">
                <a16:creationId xmlns:a16="http://schemas.microsoft.com/office/drawing/2014/main" id="{91F617FB-305B-211E-4C0F-2DFED483A5D8}"/>
              </a:ext>
            </a:extLst>
          </p:cNvPr>
          <p:cNvSpPr>
            <a:spLocks noGrp="1"/>
          </p:cNvSpPr>
          <p:nvPr>
            <p:ph type="body" sz="quarter" idx="14"/>
          </p:nvPr>
        </p:nvSpPr>
        <p:spPr>
          <a:xfrm>
            <a:off x="13436616" y="4193986"/>
            <a:ext cx="5239031" cy="4990533"/>
          </a:xfrm>
        </p:spPr>
        <p:txBody>
          <a:bodyPr vert="horz" lIns="0" tIns="0" rIns="0" bIns="0" rtlCol="0" anchor="t">
            <a:normAutofit/>
          </a:bodyPr>
          <a:lstStyle/>
          <a:p>
            <a:pPr marL="0" indent="0" algn="ctr">
              <a:buNone/>
              <a:defRPr/>
            </a:pPr>
            <a:r>
              <a:rPr lang="en-US" sz="3023">
                <a:solidFill>
                  <a:srgbClr val="000000"/>
                </a:solidFill>
                <a:latin typeface="Karla"/>
              </a:rPr>
              <a:t>AI Industry Consortium</a:t>
            </a:r>
            <a:endParaRPr lang="en-US" sz="3023"/>
          </a:p>
          <a:p>
            <a:pPr marL="0" indent="0" algn="ctr">
              <a:buNone/>
              <a:defRPr/>
            </a:pPr>
            <a:r>
              <a:rPr lang="en-US" sz="3023" b="1">
                <a:solidFill>
                  <a:srgbClr val="C2C4C1"/>
                </a:solidFill>
                <a:latin typeface="Karla"/>
              </a:rPr>
              <a:t>+</a:t>
            </a:r>
            <a:endParaRPr lang="en-US" sz="3023">
              <a:solidFill>
                <a:srgbClr val="C2C4C1"/>
              </a:solidFill>
            </a:endParaRPr>
          </a:p>
          <a:p>
            <a:pPr marL="0" indent="0" algn="ctr">
              <a:buNone/>
              <a:defRPr/>
            </a:pPr>
            <a:r>
              <a:rPr lang="en-US" sz="3023">
                <a:solidFill>
                  <a:srgbClr val="000000"/>
                </a:solidFill>
                <a:latin typeface="Karla"/>
              </a:rPr>
              <a:t>Data Repository</a:t>
            </a:r>
            <a:endParaRPr lang="en-US" sz="3023">
              <a:solidFill>
                <a:srgbClr val="000000"/>
              </a:solidFill>
            </a:endParaRPr>
          </a:p>
          <a:p>
            <a:pPr marL="0" indent="0" algn="ctr">
              <a:buNone/>
              <a:defRPr/>
            </a:pPr>
            <a:r>
              <a:rPr lang="en-US" sz="3023" b="1">
                <a:solidFill>
                  <a:srgbClr val="C2C4C1"/>
                </a:solidFill>
                <a:latin typeface="Karla"/>
              </a:rPr>
              <a:t>+</a:t>
            </a:r>
            <a:endParaRPr lang="en-US" sz="3023">
              <a:solidFill>
                <a:srgbClr val="C2C4C1"/>
              </a:solidFill>
            </a:endParaRPr>
          </a:p>
          <a:p>
            <a:pPr marL="0" indent="0" algn="ctr">
              <a:buNone/>
              <a:defRPr/>
            </a:pPr>
            <a:r>
              <a:rPr lang="en-US" sz="3023">
                <a:solidFill>
                  <a:srgbClr val="000000"/>
                </a:solidFill>
                <a:latin typeface="Karla"/>
              </a:rPr>
              <a:t>Alternative Compensation Model</a:t>
            </a:r>
            <a:endParaRPr lang="en-US" sz="3023">
              <a:solidFill>
                <a:srgbClr val="000000"/>
              </a:solidFill>
            </a:endParaRPr>
          </a:p>
          <a:p>
            <a:pPr marL="0" indent="0" algn="ctr">
              <a:buNone/>
              <a:defRPr/>
            </a:pPr>
            <a:r>
              <a:rPr lang="en-US" sz="3023" b="1">
                <a:solidFill>
                  <a:srgbClr val="C2C4C1"/>
                </a:solidFill>
                <a:latin typeface="Karla"/>
              </a:rPr>
              <a:t>+</a:t>
            </a:r>
            <a:endParaRPr lang="en-US" sz="3023">
              <a:solidFill>
                <a:srgbClr val="C2C4C1"/>
              </a:solidFill>
            </a:endParaRPr>
          </a:p>
          <a:p>
            <a:pPr marL="0" indent="0" algn="ctr">
              <a:buNone/>
              <a:defRPr/>
            </a:pPr>
            <a:r>
              <a:rPr lang="en-US" sz="3023">
                <a:solidFill>
                  <a:srgbClr val="000000"/>
                </a:solidFill>
                <a:latin typeface="Karla"/>
              </a:rPr>
              <a:t>HSW Recalibration</a:t>
            </a:r>
            <a:endParaRPr lang="en-US" sz="3023">
              <a:solidFill>
                <a:srgbClr val="000000"/>
              </a:solidFill>
            </a:endParaRPr>
          </a:p>
          <a:p>
            <a:pPr marL="0" indent="0" algn="ctr">
              <a:buNone/>
            </a:pPr>
            <a:endParaRPr lang="en-US" sz="3298"/>
          </a:p>
        </p:txBody>
      </p:sp>
      <p:sp>
        <p:nvSpPr>
          <p:cNvPr id="9" name="Title 1">
            <a:extLst>
              <a:ext uri="{FF2B5EF4-FFF2-40B4-BE49-F238E27FC236}">
                <a16:creationId xmlns:a16="http://schemas.microsoft.com/office/drawing/2014/main" id="{2B2AF773-5F32-6A01-2A73-224C00941BF8}"/>
              </a:ext>
            </a:extLst>
          </p:cNvPr>
          <p:cNvSpPr txBox="1">
            <a:spLocks/>
          </p:cNvSpPr>
          <p:nvPr/>
        </p:nvSpPr>
        <p:spPr>
          <a:xfrm>
            <a:off x="1271167" y="1066452"/>
            <a:ext cx="17586642" cy="1681416"/>
          </a:xfrm>
          <a:prstGeom prst="rect">
            <a:avLst/>
          </a:prstGeom>
        </p:spPr>
        <p:txBody>
          <a:bodyPr vert="horz" lIns="0" tIns="0" rIns="0" bIns="0" rtlCol="0" anchor="t">
            <a:normAutofit/>
          </a:bodyPr>
          <a:lstStyle>
            <a:lvl1pPr algn="l" defTabSz="1097280" rtl="0" eaLnBrk="1" latinLnBrk="0" hangingPunct="1">
              <a:lnSpc>
                <a:spcPct val="90000"/>
              </a:lnSpc>
              <a:spcBef>
                <a:spcPct val="0"/>
              </a:spcBef>
              <a:buNone/>
              <a:defRPr sz="4000" kern="1200" cap="all" spc="100" baseline="0">
                <a:solidFill>
                  <a:srgbClr val="434142"/>
                </a:solidFill>
                <a:latin typeface="Kapra Neue SemiBold Expanded" panose="00000805000000000000" pitchFamily="50" charset="0"/>
                <a:ea typeface="+mj-ea"/>
                <a:cs typeface="+mj-cs"/>
              </a:defRPr>
            </a:lvl1pPr>
          </a:lstStyle>
          <a:p>
            <a:pPr algn="ctr" defTabSz="1507785"/>
            <a:r>
              <a:rPr lang="en-US" sz="9070" spc="137">
                <a:solidFill>
                  <a:srgbClr val="C2C4C1"/>
                </a:solidFill>
                <a:latin typeface="Kapra Neue SemiBold Expanded"/>
              </a:rPr>
              <a:t>RECOMMENDATIONS TO AIA BOARD</a:t>
            </a:r>
          </a:p>
          <a:p>
            <a:pPr algn="ctr" defTabSz="1507785"/>
            <a:endParaRPr lang="en-US" sz="9070" spc="137">
              <a:solidFill>
                <a:srgbClr val="C2C4C1"/>
              </a:solidFill>
            </a:endParaRPr>
          </a:p>
        </p:txBody>
      </p:sp>
      <p:pic>
        <p:nvPicPr>
          <p:cNvPr id="2" name="Graphic 1" descr="Lightning bolt with solid fill">
            <a:extLst>
              <a:ext uri="{FF2B5EF4-FFF2-40B4-BE49-F238E27FC236}">
                <a16:creationId xmlns:a16="http://schemas.microsoft.com/office/drawing/2014/main" id="{14CA2200-C9C8-4F3D-6468-2E228DE57B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0171" y="9175262"/>
            <a:ext cx="1849198" cy="1849198"/>
          </a:xfrm>
          <a:prstGeom prst="rect">
            <a:avLst/>
          </a:prstGeom>
        </p:spPr>
      </p:pic>
      <p:pic>
        <p:nvPicPr>
          <p:cNvPr id="4" name="Graphic 3" descr="Hourglass Finished with solid fill">
            <a:extLst>
              <a:ext uri="{FF2B5EF4-FFF2-40B4-BE49-F238E27FC236}">
                <a16:creationId xmlns:a16="http://schemas.microsoft.com/office/drawing/2014/main" id="{4B46BB07-983C-24D5-8ABD-B0AC935121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15598" y="9175262"/>
            <a:ext cx="1849198" cy="1849198"/>
          </a:xfrm>
          <a:prstGeom prst="rect">
            <a:avLst/>
          </a:prstGeom>
        </p:spPr>
      </p:pic>
      <p:pic>
        <p:nvPicPr>
          <p:cNvPr id="7" name="Graphic 6" descr="Head with gears with solid fill">
            <a:extLst>
              <a:ext uri="{FF2B5EF4-FFF2-40B4-BE49-F238E27FC236}">
                <a16:creationId xmlns:a16="http://schemas.microsoft.com/office/drawing/2014/main" id="{4FCEA611-A1F6-9E26-430C-4AA9AD6377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143271" y="9175260"/>
            <a:ext cx="1849198" cy="1849198"/>
          </a:xfrm>
          <a:prstGeom prst="rect">
            <a:avLst/>
          </a:prstGeom>
        </p:spPr>
      </p:pic>
      <p:sp>
        <p:nvSpPr>
          <p:cNvPr id="8" name="Rectangle: Rounded Corners 7">
            <a:extLst>
              <a:ext uri="{FF2B5EF4-FFF2-40B4-BE49-F238E27FC236}">
                <a16:creationId xmlns:a16="http://schemas.microsoft.com/office/drawing/2014/main" id="{8FA643DC-06AF-E378-E314-377ED6E9CA02}"/>
              </a:ext>
            </a:extLst>
          </p:cNvPr>
          <p:cNvSpPr/>
          <p:nvPr/>
        </p:nvSpPr>
        <p:spPr>
          <a:xfrm>
            <a:off x="1274545" y="3473052"/>
            <a:ext cx="5618715" cy="7562746"/>
          </a:xfrm>
          <a:prstGeom prst="roundRect">
            <a:avLst/>
          </a:prstGeom>
          <a:noFill/>
          <a:ln w="57150">
            <a:solidFill>
              <a:srgbClr val="FE91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10" name="Rectangle: Rounded Corners 9">
            <a:extLst>
              <a:ext uri="{FF2B5EF4-FFF2-40B4-BE49-F238E27FC236}">
                <a16:creationId xmlns:a16="http://schemas.microsoft.com/office/drawing/2014/main" id="{D1275003-EB89-C96E-0BD3-00501293CF6C}"/>
              </a:ext>
            </a:extLst>
          </p:cNvPr>
          <p:cNvSpPr/>
          <p:nvPr/>
        </p:nvSpPr>
        <p:spPr>
          <a:xfrm>
            <a:off x="13294329" y="3520467"/>
            <a:ext cx="5547594" cy="7515330"/>
          </a:xfrm>
          <a:prstGeom prst="roundRect">
            <a:avLst/>
          </a:prstGeom>
          <a:noFill/>
          <a:ln w="57150">
            <a:solidFill>
              <a:srgbClr val="C2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11" name="Rectangle: Rounded Corners 10">
            <a:extLst>
              <a:ext uri="{FF2B5EF4-FFF2-40B4-BE49-F238E27FC236}">
                <a16:creationId xmlns:a16="http://schemas.microsoft.com/office/drawing/2014/main" id="{06512011-4FD0-6F93-4259-14429D499BFF}"/>
              </a:ext>
            </a:extLst>
          </p:cNvPr>
          <p:cNvSpPr/>
          <p:nvPr/>
        </p:nvSpPr>
        <p:spPr>
          <a:xfrm>
            <a:off x="7248877" y="3473051"/>
            <a:ext cx="5595008" cy="7562745"/>
          </a:xfrm>
          <a:prstGeom prst="roundRect">
            <a:avLst/>
          </a:prstGeom>
          <a:noFill/>
          <a:ln w="57150">
            <a:solidFill>
              <a:srgbClr val="F46D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8244" rtl="0"/>
            <a:endParaRPr lang="en-US" sz="2474" kern="1200">
              <a:solidFill>
                <a:prstClr val="white"/>
              </a:solidFill>
              <a:latin typeface="Karla"/>
            </a:endParaRPr>
          </a:p>
        </p:txBody>
      </p:sp>
      <p:sp>
        <p:nvSpPr>
          <p:cNvPr id="13" name="Content Placeholder 2">
            <a:extLst>
              <a:ext uri="{FF2B5EF4-FFF2-40B4-BE49-F238E27FC236}">
                <a16:creationId xmlns:a16="http://schemas.microsoft.com/office/drawing/2014/main" id="{A928752F-E652-4E19-A601-07A63862B40E}"/>
              </a:ext>
            </a:extLst>
          </p:cNvPr>
          <p:cNvSpPr txBox="1">
            <a:spLocks/>
          </p:cNvSpPr>
          <p:nvPr/>
        </p:nvSpPr>
        <p:spPr>
          <a:xfrm>
            <a:off x="1254039" y="2832770"/>
            <a:ext cx="5640349" cy="816729"/>
          </a:xfrm>
          <a:prstGeom prst="rect">
            <a:avLst/>
          </a:prstGeom>
        </p:spPr>
        <p:txBody>
          <a:bodyPr vert="horz" lIns="0" tIns="0" rIns="0" bIns="0" rtlCol="0" anchor="t">
            <a:norm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defTabSz="1507785">
              <a:spcBef>
                <a:spcPts val="1649"/>
              </a:spcBef>
              <a:buNone/>
            </a:pPr>
            <a:r>
              <a:rPr lang="en-US" sz="3573" b="1" cap="all">
                <a:solidFill>
                  <a:srgbClr val="FE914C"/>
                </a:solidFill>
                <a:latin typeface="Segoe UI"/>
                <a:cs typeface="Segoe UI"/>
              </a:rPr>
              <a:t>Immediate action</a:t>
            </a:r>
            <a:endParaRPr lang="en-US" sz="3573">
              <a:solidFill>
                <a:srgbClr val="FE914C"/>
              </a:solidFill>
            </a:endParaRPr>
          </a:p>
        </p:txBody>
      </p:sp>
      <p:sp>
        <p:nvSpPr>
          <p:cNvPr id="16" name="TextBox 15">
            <a:extLst>
              <a:ext uri="{FF2B5EF4-FFF2-40B4-BE49-F238E27FC236}">
                <a16:creationId xmlns:a16="http://schemas.microsoft.com/office/drawing/2014/main" id="{268CD041-7A68-4205-3A95-B39A725567A4}"/>
              </a:ext>
            </a:extLst>
          </p:cNvPr>
          <p:cNvSpPr txBox="1"/>
          <p:nvPr/>
        </p:nvSpPr>
        <p:spPr>
          <a:xfrm>
            <a:off x="6896610" y="2733683"/>
            <a:ext cx="6188293" cy="634389"/>
          </a:xfrm>
          <a:prstGeom prst="rect">
            <a:avLst/>
          </a:prstGeom>
          <a:noFill/>
        </p:spPr>
        <p:txBody>
          <a:bodyPr rot="0" spcFirstLastPara="0" vertOverflow="overflow" horzOverflow="overflow" vert="horz" wrap="square" lIns="125651" tIns="62825" rIns="125651" bIns="62825" numCol="1" spcCol="0" rtlCol="0" fromWordArt="0" anchor="t" anchorCtr="0" forceAA="0" compatLnSpc="1">
            <a:prstTxWarp prst="textNoShape">
              <a:avLst/>
            </a:prstTxWarp>
            <a:spAutoFit/>
          </a:bodyPr>
          <a:lstStyle/>
          <a:p>
            <a:pPr algn="ctr" defTabSz="628244" rtl="0"/>
            <a:r>
              <a:rPr lang="en-US" sz="3298" b="1" kern="1200">
                <a:solidFill>
                  <a:srgbClr val="F46D7A"/>
                </a:solidFill>
                <a:latin typeface="Karla"/>
                <a:ea typeface="+mn-ea"/>
                <a:cs typeface="+mn-cs"/>
              </a:rPr>
              <a:t>LONGER TERM ACTION/STUDY</a:t>
            </a:r>
            <a:endParaRPr lang="en-US" sz="3847" kern="1200">
              <a:solidFill>
                <a:srgbClr val="F46D7A"/>
              </a:solidFill>
              <a:latin typeface="Karla"/>
              <a:ea typeface="+mn-ea"/>
              <a:cs typeface="+mn-cs"/>
            </a:endParaRPr>
          </a:p>
        </p:txBody>
      </p:sp>
      <p:sp>
        <p:nvSpPr>
          <p:cNvPr id="17" name="TextBox 16">
            <a:extLst>
              <a:ext uri="{FF2B5EF4-FFF2-40B4-BE49-F238E27FC236}">
                <a16:creationId xmlns:a16="http://schemas.microsoft.com/office/drawing/2014/main" id="{D3C73B5A-F9FB-FB35-E276-C79BFFEF4442}"/>
              </a:ext>
            </a:extLst>
          </p:cNvPr>
          <p:cNvSpPr txBox="1"/>
          <p:nvPr/>
        </p:nvSpPr>
        <p:spPr>
          <a:xfrm>
            <a:off x="13084906" y="2733683"/>
            <a:ext cx="6902739" cy="634389"/>
          </a:xfrm>
          <a:prstGeom prst="rect">
            <a:avLst/>
          </a:prstGeom>
          <a:noFill/>
        </p:spPr>
        <p:txBody>
          <a:bodyPr rot="0" spcFirstLastPara="0" vertOverflow="overflow" horzOverflow="overflow" vert="horz" wrap="square" lIns="125651" tIns="62825" rIns="125651" bIns="62825" numCol="1" spcCol="0" rtlCol="0" fromWordArt="0" anchor="t" anchorCtr="0" forceAA="0" compatLnSpc="1">
            <a:prstTxWarp prst="textNoShape">
              <a:avLst/>
            </a:prstTxWarp>
            <a:spAutoFit/>
          </a:bodyPr>
          <a:lstStyle/>
          <a:p>
            <a:pPr algn="l" defTabSz="628244" rtl="0"/>
            <a:r>
              <a:rPr lang="en-US" sz="3298" b="1" kern="1200">
                <a:solidFill>
                  <a:srgbClr val="C2C4C1"/>
                </a:solidFill>
                <a:latin typeface="Karla"/>
                <a:ea typeface="+mn-ea"/>
                <a:cs typeface="+mn-cs"/>
              </a:rPr>
              <a:t>2024 STRATEGIC COUNCIL STUDY</a:t>
            </a:r>
            <a:endParaRPr lang="en-US" sz="2474" kern="1200">
              <a:solidFill>
                <a:srgbClr val="000000"/>
              </a:solidFill>
              <a:latin typeface="Karla"/>
              <a:ea typeface="+mn-ea"/>
              <a:cs typeface="+mn-cs"/>
            </a:endParaRPr>
          </a:p>
        </p:txBody>
      </p:sp>
    </p:spTree>
    <p:extLst>
      <p:ext uri="{BB962C8B-B14F-4D97-AF65-F5344CB8AC3E}">
        <p14:creationId xmlns:p14="http://schemas.microsoft.com/office/powerpoint/2010/main" val="1683975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3828" y="3429633"/>
            <a:ext cx="12105389" cy="3660622"/>
          </a:xfrm>
          <a:prstGeom prst="rect">
            <a:avLst/>
          </a:prstGeom>
        </p:spPr>
        <p:txBody>
          <a:bodyPr vert="horz" wrap="square" lIns="0" tIns="20942" rIns="0" bIns="0" rtlCol="0">
            <a:spAutoFit/>
          </a:bodyPr>
          <a:lstStyle/>
          <a:p>
            <a:pPr marL="585337" marR="179057" indent="-565442">
              <a:lnSpc>
                <a:spcPct val="100000"/>
              </a:lnSpc>
              <a:spcBef>
                <a:spcPts val="165"/>
              </a:spcBef>
              <a:buFont typeface="Arial"/>
              <a:buChar char="•"/>
              <a:tabLst>
                <a:tab pos="585337" algn="l"/>
              </a:tabLst>
            </a:pPr>
            <a:r>
              <a:rPr lang="en-US" sz="3958" spc="305" dirty="0">
                <a:latin typeface="Arial Narrow"/>
                <a:cs typeface="Arial Narrow"/>
              </a:rPr>
              <a:t>Graciella Carillo</a:t>
            </a:r>
            <a:r>
              <a:rPr sz="3958" spc="223" dirty="0">
                <a:latin typeface="Arial Narrow"/>
                <a:cs typeface="Arial Narrow"/>
              </a:rPr>
              <a:t>,</a:t>
            </a:r>
            <a:r>
              <a:rPr sz="3958" spc="157" dirty="0">
                <a:latin typeface="Arial Narrow"/>
                <a:cs typeface="Arial Narrow"/>
              </a:rPr>
              <a:t> </a:t>
            </a:r>
            <a:r>
              <a:rPr lang="en-US" sz="3958" spc="157" dirty="0">
                <a:latin typeface="Arial Narrow"/>
                <a:cs typeface="Arial Narrow"/>
              </a:rPr>
              <a:t>AIA </a:t>
            </a:r>
            <a:r>
              <a:rPr sz="3958" spc="214" dirty="0">
                <a:latin typeface="Arial Narrow"/>
                <a:cs typeface="Arial Narrow"/>
              </a:rPr>
              <a:t>of</a:t>
            </a:r>
            <a:r>
              <a:rPr sz="3958" spc="107" dirty="0">
                <a:latin typeface="Arial Narrow"/>
                <a:cs typeface="Arial Narrow"/>
              </a:rPr>
              <a:t> </a:t>
            </a:r>
            <a:r>
              <a:rPr sz="3958" spc="363" dirty="0">
                <a:latin typeface="Arial Narrow"/>
                <a:cs typeface="Arial Narrow"/>
              </a:rPr>
              <a:t>New</a:t>
            </a:r>
            <a:r>
              <a:rPr sz="3958" spc="124" dirty="0">
                <a:latin typeface="Arial Narrow"/>
                <a:cs typeface="Arial Narrow"/>
              </a:rPr>
              <a:t> </a:t>
            </a:r>
            <a:r>
              <a:rPr lang="en-US" sz="3958" spc="239" dirty="0">
                <a:latin typeface="Arial Narrow"/>
                <a:cs typeface="Arial Narrow"/>
              </a:rPr>
              <a:t>York</a:t>
            </a:r>
            <a:r>
              <a:rPr sz="3958" spc="239" dirty="0">
                <a:latin typeface="Arial Narrow"/>
                <a:cs typeface="Arial Narrow"/>
              </a:rPr>
              <a:t>,</a:t>
            </a:r>
            <a:r>
              <a:rPr sz="3958" spc="124" dirty="0">
                <a:latin typeface="Arial Narrow"/>
                <a:cs typeface="Arial Narrow"/>
              </a:rPr>
              <a:t> </a:t>
            </a:r>
            <a:r>
              <a:rPr sz="3958" spc="305" dirty="0">
                <a:latin typeface="Arial Narrow"/>
                <a:cs typeface="Arial Narrow"/>
              </a:rPr>
              <a:t>was</a:t>
            </a:r>
            <a:r>
              <a:rPr sz="3958" spc="107" dirty="0">
                <a:latin typeface="Arial Narrow"/>
                <a:cs typeface="Arial Narrow"/>
              </a:rPr>
              <a:t> </a:t>
            </a:r>
            <a:r>
              <a:rPr sz="3958" spc="272" dirty="0">
                <a:latin typeface="Arial Narrow"/>
                <a:cs typeface="Arial Narrow"/>
              </a:rPr>
              <a:t>elected</a:t>
            </a:r>
            <a:r>
              <a:rPr sz="3958" spc="82" dirty="0">
                <a:latin typeface="Arial Narrow"/>
                <a:cs typeface="Arial Narrow"/>
              </a:rPr>
              <a:t> </a:t>
            </a:r>
            <a:r>
              <a:rPr sz="3958" spc="371" dirty="0">
                <a:latin typeface="Arial Narrow"/>
                <a:cs typeface="Arial Narrow"/>
              </a:rPr>
              <a:t>202</a:t>
            </a:r>
            <a:r>
              <a:rPr lang="en-US" sz="3958" spc="371" dirty="0">
                <a:latin typeface="Arial Narrow"/>
                <a:cs typeface="Arial Narrow"/>
              </a:rPr>
              <a:t>4</a:t>
            </a:r>
            <a:r>
              <a:rPr sz="3958" spc="173" dirty="0">
                <a:latin typeface="Arial Narrow"/>
                <a:cs typeface="Arial Narrow"/>
              </a:rPr>
              <a:t> </a:t>
            </a:r>
            <a:r>
              <a:rPr sz="3958" spc="272" dirty="0">
                <a:latin typeface="Arial Narrow"/>
                <a:cs typeface="Arial Narrow"/>
              </a:rPr>
              <a:t>Council</a:t>
            </a:r>
            <a:r>
              <a:rPr sz="3958" spc="140" dirty="0">
                <a:latin typeface="Arial Narrow"/>
                <a:cs typeface="Arial Narrow"/>
              </a:rPr>
              <a:t> </a:t>
            </a:r>
            <a:r>
              <a:rPr sz="3958" spc="297" dirty="0">
                <a:latin typeface="Arial Narrow"/>
                <a:cs typeface="Arial Narrow"/>
              </a:rPr>
              <a:t>Moderator,</a:t>
            </a:r>
            <a:r>
              <a:rPr sz="3958" spc="82" dirty="0">
                <a:latin typeface="Arial Narrow"/>
                <a:cs typeface="Arial Narrow"/>
              </a:rPr>
              <a:t> </a:t>
            </a:r>
            <a:r>
              <a:rPr sz="3958" spc="313" dirty="0">
                <a:latin typeface="Arial Narrow"/>
                <a:cs typeface="Arial Narrow"/>
              </a:rPr>
              <a:t>and</a:t>
            </a:r>
            <a:r>
              <a:rPr sz="3958" spc="132" dirty="0">
                <a:latin typeface="Arial Narrow"/>
                <a:cs typeface="Arial Narrow"/>
              </a:rPr>
              <a:t> </a:t>
            </a:r>
            <a:r>
              <a:rPr lang="en-US" sz="3958" spc="157" dirty="0">
                <a:latin typeface="Arial Narrow"/>
                <a:cs typeface="Arial Narrow"/>
              </a:rPr>
              <a:t>has begun </a:t>
            </a:r>
            <a:r>
              <a:rPr sz="3958" spc="256" dirty="0">
                <a:latin typeface="Arial Narrow"/>
                <a:cs typeface="Arial Narrow"/>
              </a:rPr>
              <a:t>planning</a:t>
            </a:r>
            <a:r>
              <a:rPr sz="3958" spc="107" dirty="0">
                <a:latin typeface="Arial Narrow"/>
                <a:cs typeface="Arial Narrow"/>
              </a:rPr>
              <a:t> </a:t>
            </a:r>
            <a:r>
              <a:rPr sz="3958" spc="214" dirty="0">
                <a:latin typeface="Arial Narrow"/>
                <a:cs typeface="Arial Narrow"/>
              </a:rPr>
              <a:t>for</a:t>
            </a:r>
            <a:r>
              <a:rPr sz="3958" spc="124" dirty="0">
                <a:latin typeface="Arial Narrow"/>
                <a:cs typeface="Arial Narrow"/>
              </a:rPr>
              <a:t> </a:t>
            </a:r>
            <a:r>
              <a:rPr sz="3958" spc="264" dirty="0">
                <a:latin typeface="Arial Narrow"/>
                <a:cs typeface="Arial Narrow"/>
              </a:rPr>
              <a:t>the</a:t>
            </a:r>
            <a:r>
              <a:rPr sz="3958" spc="140" dirty="0">
                <a:latin typeface="Arial Narrow"/>
                <a:cs typeface="Arial Narrow"/>
              </a:rPr>
              <a:t> </a:t>
            </a:r>
            <a:r>
              <a:rPr sz="3958" spc="371" dirty="0">
                <a:latin typeface="Arial Narrow"/>
                <a:cs typeface="Arial Narrow"/>
              </a:rPr>
              <a:t>202</a:t>
            </a:r>
            <a:r>
              <a:rPr lang="en-US" sz="3958" spc="371" dirty="0">
                <a:latin typeface="Arial Narrow"/>
                <a:cs typeface="Arial Narrow"/>
              </a:rPr>
              <a:t>4</a:t>
            </a:r>
            <a:r>
              <a:rPr sz="3958" spc="165" dirty="0">
                <a:latin typeface="Arial Narrow"/>
                <a:cs typeface="Arial Narrow"/>
              </a:rPr>
              <a:t> </a:t>
            </a:r>
            <a:r>
              <a:rPr sz="3958" spc="223" dirty="0">
                <a:latin typeface="Arial Narrow"/>
                <a:cs typeface="Arial Narrow"/>
              </a:rPr>
              <a:t>year.</a:t>
            </a:r>
            <a:endParaRPr sz="3958" dirty="0">
              <a:latin typeface="Arial Narrow"/>
              <a:cs typeface="Arial Narrow"/>
            </a:endParaRPr>
          </a:p>
          <a:p>
            <a:pPr marL="585337" marR="8377" indent="-565442">
              <a:lnSpc>
                <a:spcPct val="100000"/>
              </a:lnSpc>
              <a:buFont typeface="Arial"/>
              <a:buChar char="•"/>
              <a:tabLst>
                <a:tab pos="585337" algn="l"/>
              </a:tabLst>
            </a:pPr>
            <a:r>
              <a:rPr sz="3958" spc="322" dirty="0">
                <a:latin typeface="Arial Narrow"/>
                <a:cs typeface="Arial Narrow"/>
              </a:rPr>
              <a:t>Some</a:t>
            </a:r>
            <a:r>
              <a:rPr sz="3958" spc="132" dirty="0">
                <a:latin typeface="Arial Narrow"/>
                <a:cs typeface="Arial Narrow"/>
              </a:rPr>
              <a:t> </a:t>
            </a:r>
            <a:r>
              <a:rPr sz="3958" spc="239" dirty="0">
                <a:latin typeface="Arial Narrow"/>
                <a:cs typeface="Arial Narrow"/>
              </a:rPr>
              <a:t>states</a:t>
            </a:r>
            <a:r>
              <a:rPr sz="3958" spc="132" dirty="0">
                <a:latin typeface="Arial Narrow"/>
                <a:cs typeface="Arial Narrow"/>
              </a:rPr>
              <a:t> </a:t>
            </a:r>
            <a:r>
              <a:rPr sz="3958" spc="256" dirty="0">
                <a:latin typeface="Arial Narrow"/>
                <a:cs typeface="Arial Narrow"/>
              </a:rPr>
              <a:t>are</a:t>
            </a:r>
            <a:r>
              <a:rPr sz="3958" spc="140" dirty="0">
                <a:latin typeface="Arial Narrow"/>
                <a:cs typeface="Arial Narrow"/>
              </a:rPr>
              <a:t> </a:t>
            </a:r>
            <a:r>
              <a:rPr sz="3958" spc="247" dirty="0">
                <a:latin typeface="Arial Narrow"/>
                <a:cs typeface="Arial Narrow"/>
              </a:rPr>
              <a:t>currently</a:t>
            </a:r>
            <a:r>
              <a:rPr sz="3958" spc="173" dirty="0">
                <a:latin typeface="Arial Narrow"/>
                <a:cs typeface="Arial Narrow"/>
              </a:rPr>
              <a:t> </a:t>
            </a:r>
            <a:r>
              <a:rPr sz="3958" spc="181" dirty="0">
                <a:latin typeface="Arial Narrow"/>
                <a:cs typeface="Arial Narrow"/>
              </a:rPr>
              <a:t>in</a:t>
            </a:r>
            <a:r>
              <a:rPr sz="3958" spc="157" dirty="0">
                <a:latin typeface="Arial Narrow"/>
                <a:cs typeface="Arial Narrow"/>
              </a:rPr>
              <a:t> </a:t>
            </a:r>
            <a:r>
              <a:rPr sz="3958" spc="264" dirty="0">
                <a:latin typeface="Arial Narrow"/>
                <a:cs typeface="Arial Narrow"/>
              </a:rPr>
              <a:t>the</a:t>
            </a:r>
            <a:r>
              <a:rPr sz="3958" spc="157" dirty="0">
                <a:latin typeface="Arial Narrow"/>
                <a:cs typeface="Arial Narrow"/>
              </a:rPr>
              <a:t> </a:t>
            </a:r>
            <a:r>
              <a:rPr sz="3958" spc="239" dirty="0">
                <a:latin typeface="Arial Narrow"/>
                <a:cs typeface="Arial Narrow"/>
              </a:rPr>
              <a:t>election</a:t>
            </a:r>
            <a:r>
              <a:rPr sz="3958" spc="115" dirty="0">
                <a:latin typeface="Arial Narrow"/>
                <a:cs typeface="Arial Narrow"/>
              </a:rPr>
              <a:t> </a:t>
            </a:r>
            <a:r>
              <a:rPr sz="3958" spc="264" dirty="0">
                <a:latin typeface="Arial Narrow"/>
                <a:cs typeface="Arial Narrow"/>
              </a:rPr>
              <a:t>process. Resources</a:t>
            </a:r>
            <a:r>
              <a:rPr sz="3958" spc="107" dirty="0">
                <a:latin typeface="Arial Narrow"/>
                <a:cs typeface="Arial Narrow"/>
              </a:rPr>
              <a:t> </a:t>
            </a:r>
            <a:r>
              <a:rPr sz="3958" spc="214" dirty="0">
                <a:latin typeface="Arial Narrow"/>
                <a:cs typeface="Arial Narrow"/>
              </a:rPr>
              <a:t>for</a:t>
            </a:r>
            <a:r>
              <a:rPr sz="3958" spc="132" dirty="0">
                <a:latin typeface="Arial Narrow"/>
                <a:cs typeface="Arial Narrow"/>
              </a:rPr>
              <a:t> </a:t>
            </a:r>
            <a:r>
              <a:rPr sz="3958" spc="247" dirty="0">
                <a:latin typeface="Arial Narrow"/>
                <a:cs typeface="Arial Narrow"/>
              </a:rPr>
              <a:t>state</a:t>
            </a:r>
            <a:r>
              <a:rPr sz="3958" spc="124" dirty="0">
                <a:latin typeface="Arial Narrow"/>
                <a:cs typeface="Arial Narrow"/>
              </a:rPr>
              <a:t> </a:t>
            </a:r>
            <a:r>
              <a:rPr sz="3958" spc="264" dirty="0">
                <a:latin typeface="Arial Narrow"/>
                <a:cs typeface="Arial Narrow"/>
              </a:rPr>
              <a:t>council</a:t>
            </a:r>
            <a:r>
              <a:rPr sz="3958" spc="124" dirty="0">
                <a:latin typeface="Arial Narrow"/>
                <a:cs typeface="Arial Narrow"/>
              </a:rPr>
              <a:t> </a:t>
            </a:r>
            <a:r>
              <a:rPr sz="3958" spc="239" dirty="0">
                <a:latin typeface="Arial Narrow"/>
                <a:cs typeface="Arial Narrow"/>
              </a:rPr>
              <a:t>elections</a:t>
            </a:r>
            <a:r>
              <a:rPr sz="3958" spc="99" dirty="0">
                <a:latin typeface="Arial Narrow"/>
                <a:cs typeface="Arial Narrow"/>
              </a:rPr>
              <a:t> </a:t>
            </a:r>
            <a:r>
              <a:rPr sz="3958" spc="330" dirty="0">
                <a:latin typeface="Arial Narrow"/>
                <a:cs typeface="Arial Narrow"/>
              </a:rPr>
              <a:t>can</a:t>
            </a:r>
            <a:r>
              <a:rPr sz="3958" spc="115" dirty="0">
                <a:latin typeface="Arial Narrow"/>
                <a:cs typeface="Arial Narrow"/>
              </a:rPr>
              <a:t> </a:t>
            </a:r>
            <a:r>
              <a:rPr sz="3958" spc="322" dirty="0">
                <a:latin typeface="Arial Narrow"/>
                <a:cs typeface="Arial Narrow"/>
              </a:rPr>
              <a:t>be</a:t>
            </a:r>
            <a:r>
              <a:rPr sz="3958" spc="124" dirty="0">
                <a:latin typeface="Arial Narrow"/>
                <a:cs typeface="Arial Narrow"/>
              </a:rPr>
              <a:t> </a:t>
            </a:r>
            <a:r>
              <a:rPr sz="3958" spc="272" dirty="0">
                <a:latin typeface="Arial Narrow"/>
                <a:cs typeface="Arial Narrow"/>
              </a:rPr>
              <a:t>found</a:t>
            </a:r>
            <a:r>
              <a:rPr sz="3958" spc="140" dirty="0">
                <a:latin typeface="Arial Narrow"/>
                <a:cs typeface="Arial Narrow"/>
              </a:rPr>
              <a:t> </a:t>
            </a:r>
            <a:r>
              <a:rPr sz="3958" spc="264" dirty="0">
                <a:latin typeface="Arial Narrow"/>
                <a:cs typeface="Arial Narrow"/>
              </a:rPr>
              <a:t>on </a:t>
            </a:r>
            <a:r>
              <a:rPr sz="3958" u="sng" spc="280" dirty="0">
                <a:solidFill>
                  <a:srgbClr val="3399FF"/>
                </a:solidFill>
                <a:uFill>
                  <a:solidFill>
                    <a:srgbClr val="3399FF"/>
                  </a:solidFill>
                </a:uFill>
                <a:latin typeface="Arial Narrow"/>
                <a:cs typeface="Arial Narrow"/>
                <a:hlinkClick r:id="rId2"/>
              </a:rPr>
              <a:t>https://www.aia.org/pages/6339552-</a:t>
            </a:r>
            <a:r>
              <a:rPr sz="3958" u="sng" spc="256" dirty="0">
                <a:solidFill>
                  <a:srgbClr val="3399FF"/>
                </a:solidFill>
                <a:uFill>
                  <a:solidFill>
                    <a:srgbClr val="3399FF"/>
                  </a:solidFill>
                </a:uFill>
                <a:latin typeface="Arial Narrow"/>
                <a:cs typeface="Arial Narrow"/>
                <a:hlinkClick r:id="rId2"/>
              </a:rPr>
              <a:t>strategic-</a:t>
            </a:r>
            <a:r>
              <a:rPr sz="3958" u="sng" spc="247" dirty="0">
                <a:solidFill>
                  <a:srgbClr val="3399FF"/>
                </a:solidFill>
                <a:uFill>
                  <a:solidFill>
                    <a:srgbClr val="3399FF"/>
                  </a:solidFill>
                </a:uFill>
                <a:latin typeface="Arial Narrow"/>
                <a:cs typeface="Arial Narrow"/>
                <a:hlinkClick r:id="rId2"/>
              </a:rPr>
              <a:t>council</a:t>
            </a:r>
            <a:endParaRPr sz="3958" dirty="0">
              <a:latin typeface="Arial Narrow"/>
              <a:cs typeface="Arial Narrow"/>
            </a:endParaRPr>
          </a:p>
        </p:txBody>
      </p:sp>
      <p:sp>
        <p:nvSpPr>
          <p:cNvPr id="3" name="object 3"/>
          <p:cNvSpPr txBox="1"/>
          <p:nvPr/>
        </p:nvSpPr>
        <p:spPr>
          <a:xfrm>
            <a:off x="1107295" y="1102979"/>
            <a:ext cx="3306706" cy="273877"/>
          </a:xfrm>
          <a:prstGeom prst="rect">
            <a:avLst/>
          </a:prstGeom>
        </p:spPr>
        <p:txBody>
          <a:bodyPr vert="horz" wrap="square" lIns="0" tIns="19895" rIns="0" bIns="0" rtlCol="0">
            <a:spAutoFit/>
          </a:bodyPr>
          <a:lstStyle/>
          <a:p>
            <a:pPr marL="20942">
              <a:lnSpc>
                <a:spcPct val="100000"/>
              </a:lnSpc>
              <a:spcBef>
                <a:spcPts val="157"/>
              </a:spcBef>
            </a:pPr>
            <a:r>
              <a:rPr sz="1649" dirty="0">
                <a:solidFill>
                  <a:srgbClr val="F94131"/>
                </a:solidFill>
                <a:latin typeface="Calibri"/>
                <a:cs typeface="Calibri"/>
              </a:rPr>
              <a:t>AIA</a:t>
            </a:r>
            <a:r>
              <a:rPr sz="1649" spc="-33" dirty="0">
                <a:solidFill>
                  <a:srgbClr val="F94131"/>
                </a:solidFill>
                <a:latin typeface="Calibri"/>
                <a:cs typeface="Calibri"/>
              </a:rPr>
              <a:t> </a:t>
            </a:r>
            <a:r>
              <a:rPr sz="1649" dirty="0">
                <a:solidFill>
                  <a:srgbClr val="F94131"/>
                </a:solidFill>
                <a:latin typeface="Calibri"/>
                <a:cs typeface="Calibri"/>
              </a:rPr>
              <a:t>Tennessee</a:t>
            </a:r>
            <a:r>
              <a:rPr sz="1649" spc="-25" dirty="0">
                <a:solidFill>
                  <a:srgbClr val="F94131"/>
                </a:solidFill>
                <a:latin typeface="Calibri"/>
                <a:cs typeface="Calibri"/>
              </a:rPr>
              <a:t> </a:t>
            </a:r>
            <a:r>
              <a:rPr sz="1649" dirty="0">
                <a:solidFill>
                  <a:srgbClr val="F94131"/>
                </a:solidFill>
                <a:latin typeface="Calibri"/>
                <a:cs typeface="Calibri"/>
              </a:rPr>
              <a:t>Business</a:t>
            </a:r>
            <a:r>
              <a:rPr sz="1649" spc="-33" dirty="0">
                <a:solidFill>
                  <a:srgbClr val="F94131"/>
                </a:solidFill>
                <a:latin typeface="Calibri"/>
                <a:cs typeface="Calibri"/>
              </a:rPr>
              <a:t> </a:t>
            </a:r>
            <a:r>
              <a:rPr sz="1649" dirty="0">
                <a:solidFill>
                  <a:srgbClr val="F94131"/>
                </a:solidFill>
                <a:latin typeface="Calibri"/>
                <a:cs typeface="Calibri"/>
              </a:rPr>
              <a:t>Meeting</a:t>
            </a:r>
            <a:r>
              <a:rPr sz="1649" spc="-33" dirty="0">
                <a:solidFill>
                  <a:srgbClr val="F94131"/>
                </a:solidFill>
                <a:latin typeface="Calibri"/>
                <a:cs typeface="Calibri"/>
              </a:rPr>
              <a:t> 2022</a:t>
            </a:r>
            <a:endParaRPr sz="1649">
              <a:latin typeface="Calibri"/>
              <a:cs typeface="Calibri"/>
            </a:endParaRPr>
          </a:p>
        </p:txBody>
      </p:sp>
      <p:sp>
        <p:nvSpPr>
          <p:cNvPr id="4" name="object 4"/>
          <p:cNvSpPr txBox="1">
            <a:spLocks noGrp="1"/>
          </p:cNvSpPr>
          <p:nvPr>
            <p:ph type="title"/>
          </p:nvPr>
        </p:nvSpPr>
        <p:spPr>
          <a:xfrm>
            <a:off x="1109915" y="1927270"/>
            <a:ext cx="8243728" cy="696314"/>
          </a:xfrm>
          <a:prstGeom prst="rect">
            <a:avLst/>
          </a:prstGeom>
        </p:spPr>
        <p:txBody>
          <a:bodyPr vert="horz" wrap="square" lIns="0" tIns="21989" rIns="0" bIns="0" rtlCol="0">
            <a:spAutoFit/>
          </a:bodyPr>
          <a:lstStyle/>
          <a:p>
            <a:pPr marL="20942">
              <a:lnSpc>
                <a:spcPct val="100000"/>
              </a:lnSpc>
              <a:spcBef>
                <a:spcPts val="173"/>
              </a:spcBef>
            </a:pPr>
            <a:r>
              <a:rPr dirty="0"/>
              <a:t>Planning</a:t>
            </a:r>
            <a:r>
              <a:rPr spc="-41" dirty="0"/>
              <a:t> </a:t>
            </a:r>
            <a:r>
              <a:rPr dirty="0"/>
              <a:t>for 202</a:t>
            </a:r>
            <a:r>
              <a:rPr lang="en-US" dirty="0"/>
              <a:t>4</a:t>
            </a:r>
            <a:r>
              <a:rPr spc="8" dirty="0"/>
              <a:t> </a:t>
            </a:r>
            <a:r>
              <a:rPr dirty="0"/>
              <a:t>Council</a:t>
            </a:r>
            <a:r>
              <a:rPr spc="-41" dirty="0"/>
              <a:t> </a:t>
            </a:r>
            <a:r>
              <a:rPr spc="-33" dirty="0"/>
              <a:t>Work</a:t>
            </a:r>
          </a:p>
        </p:txBody>
      </p:sp>
    </p:spTree>
    <p:extLst>
      <p:ext uri="{BB962C8B-B14F-4D97-AF65-F5344CB8AC3E}">
        <p14:creationId xmlns:p14="http://schemas.microsoft.com/office/powerpoint/2010/main" val="1257247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21989" rIns="0" bIns="0" rtlCol="0">
            <a:spAutoFit/>
          </a:bodyPr>
          <a:lstStyle/>
          <a:p>
            <a:pPr marL="20942">
              <a:lnSpc>
                <a:spcPct val="100000"/>
              </a:lnSpc>
              <a:spcBef>
                <a:spcPts val="173"/>
              </a:spcBef>
            </a:pPr>
            <a:r>
              <a:rPr sz="9234" b="0" dirty="0">
                <a:solidFill>
                  <a:srgbClr val="FFFFFF"/>
                </a:solidFill>
                <a:latin typeface="Arial"/>
                <a:cs typeface="Arial"/>
              </a:rPr>
              <a:t>Thank</a:t>
            </a:r>
            <a:r>
              <a:rPr sz="9234" b="0" spc="-33" dirty="0">
                <a:solidFill>
                  <a:srgbClr val="FFFFFF"/>
                </a:solidFill>
                <a:latin typeface="Arial"/>
                <a:cs typeface="Arial"/>
              </a:rPr>
              <a:t> you!</a:t>
            </a:r>
            <a:endParaRPr sz="9234">
              <a:latin typeface="Arial"/>
              <a:cs typeface="Arial"/>
            </a:endParaRPr>
          </a:p>
        </p:txBody>
      </p:sp>
      <p:sp>
        <p:nvSpPr>
          <p:cNvPr id="3" name="object 3"/>
          <p:cNvSpPr txBox="1">
            <a:spLocks noGrp="1"/>
          </p:cNvSpPr>
          <p:nvPr>
            <p:ph type="subTitle" idx="4"/>
          </p:nvPr>
        </p:nvSpPr>
        <p:spPr>
          <a:prstGeom prst="rect">
            <a:avLst/>
          </a:prstGeom>
        </p:spPr>
        <p:txBody>
          <a:bodyPr vert="horz" wrap="square" lIns="0" tIns="19895" rIns="0" bIns="0" rtlCol="0">
            <a:spAutoFit/>
          </a:bodyPr>
          <a:lstStyle/>
          <a:p>
            <a:pPr marL="20942" marR="8377">
              <a:lnSpc>
                <a:spcPct val="100000"/>
              </a:lnSpc>
              <a:spcBef>
                <a:spcPts val="157"/>
              </a:spcBef>
            </a:pPr>
            <a:r>
              <a:rPr sz="4617" dirty="0">
                <a:solidFill>
                  <a:srgbClr val="FFFFFF"/>
                </a:solidFill>
                <a:latin typeface="Arial"/>
                <a:cs typeface="Arial"/>
              </a:rPr>
              <a:t>Please</a:t>
            </a:r>
            <a:r>
              <a:rPr sz="4617" spc="-91" dirty="0">
                <a:solidFill>
                  <a:srgbClr val="FFFFFF"/>
                </a:solidFill>
                <a:latin typeface="Arial"/>
                <a:cs typeface="Arial"/>
              </a:rPr>
              <a:t> </a:t>
            </a:r>
            <a:r>
              <a:rPr sz="4617" dirty="0">
                <a:solidFill>
                  <a:srgbClr val="FFFFFF"/>
                </a:solidFill>
                <a:latin typeface="Arial"/>
                <a:cs typeface="Arial"/>
              </a:rPr>
              <a:t>reach</a:t>
            </a:r>
            <a:r>
              <a:rPr sz="4617" spc="-107" dirty="0">
                <a:solidFill>
                  <a:srgbClr val="FFFFFF"/>
                </a:solidFill>
                <a:latin typeface="Arial"/>
                <a:cs typeface="Arial"/>
              </a:rPr>
              <a:t> </a:t>
            </a:r>
            <a:r>
              <a:rPr sz="4617" dirty="0">
                <a:solidFill>
                  <a:srgbClr val="FFFFFF"/>
                </a:solidFill>
                <a:latin typeface="Arial"/>
                <a:cs typeface="Arial"/>
              </a:rPr>
              <a:t>out</a:t>
            </a:r>
            <a:r>
              <a:rPr sz="4617" spc="-74" dirty="0">
                <a:solidFill>
                  <a:srgbClr val="FFFFFF"/>
                </a:solidFill>
                <a:latin typeface="Arial"/>
                <a:cs typeface="Arial"/>
              </a:rPr>
              <a:t> </a:t>
            </a:r>
            <a:r>
              <a:rPr sz="4617" dirty="0">
                <a:solidFill>
                  <a:srgbClr val="FFFFFF"/>
                </a:solidFill>
                <a:latin typeface="Arial"/>
                <a:cs typeface="Arial"/>
              </a:rPr>
              <a:t>to</a:t>
            </a:r>
            <a:r>
              <a:rPr sz="4617" spc="-107" dirty="0">
                <a:solidFill>
                  <a:srgbClr val="FFFFFF"/>
                </a:solidFill>
                <a:latin typeface="Arial"/>
                <a:cs typeface="Arial"/>
              </a:rPr>
              <a:t> </a:t>
            </a:r>
            <a:r>
              <a:rPr sz="4617" spc="-16" dirty="0">
                <a:solidFill>
                  <a:srgbClr val="FFFFFF"/>
                </a:solidFill>
                <a:latin typeface="Arial"/>
                <a:cs typeface="Arial"/>
                <a:hlinkClick r:id="rId2"/>
              </a:rPr>
              <a:t>josh.flowers@greshamsmith.com</a:t>
            </a:r>
            <a:r>
              <a:rPr sz="4617" spc="-16" dirty="0">
                <a:solidFill>
                  <a:srgbClr val="FFFFFF"/>
                </a:solidFill>
                <a:latin typeface="Arial"/>
                <a:cs typeface="Arial"/>
              </a:rPr>
              <a:t> </a:t>
            </a:r>
            <a:r>
              <a:rPr sz="4617" dirty="0">
                <a:solidFill>
                  <a:srgbClr val="FFFFFF"/>
                </a:solidFill>
                <a:latin typeface="Arial"/>
                <a:cs typeface="Arial"/>
              </a:rPr>
              <a:t>with</a:t>
            </a:r>
            <a:r>
              <a:rPr sz="4617" spc="-74" dirty="0">
                <a:solidFill>
                  <a:srgbClr val="FFFFFF"/>
                </a:solidFill>
                <a:latin typeface="Arial"/>
                <a:cs typeface="Arial"/>
              </a:rPr>
              <a:t> </a:t>
            </a:r>
            <a:r>
              <a:rPr sz="4617" spc="-41" dirty="0">
                <a:solidFill>
                  <a:srgbClr val="FFFFFF"/>
                </a:solidFill>
                <a:latin typeface="Arial"/>
                <a:cs typeface="Arial"/>
              </a:rPr>
              <a:t>any </a:t>
            </a:r>
            <a:r>
              <a:rPr sz="4617" spc="-16" dirty="0">
                <a:solidFill>
                  <a:srgbClr val="FFFFFF"/>
                </a:solidFill>
                <a:latin typeface="Arial"/>
                <a:cs typeface="Arial"/>
              </a:rPr>
              <a:t>questions</a:t>
            </a:r>
            <a:r>
              <a:rPr sz="4617" spc="-16" dirty="0">
                <a:solidFill>
                  <a:srgbClr val="FFFFFF"/>
                </a:solidFill>
              </a:rPr>
              <a:t>.</a:t>
            </a:r>
            <a:endParaRPr sz="4617">
              <a:latin typeface="Arial"/>
              <a:cs typeface="Arial"/>
            </a:endParaRPr>
          </a:p>
        </p:txBody>
      </p:sp>
    </p:spTree>
    <p:extLst>
      <p:ext uri="{BB962C8B-B14F-4D97-AF65-F5344CB8AC3E}">
        <p14:creationId xmlns:p14="http://schemas.microsoft.com/office/powerpoint/2010/main" val="4111828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97207" y="5318593"/>
            <a:ext cx="12220575" cy="3431709"/>
          </a:xfrm>
          <a:prstGeom prst="rect">
            <a:avLst/>
          </a:prstGeom>
        </p:spPr>
        <p:txBody>
          <a:bodyPr vert="horz" wrap="square" lIns="0" tIns="66040" rIns="0" bIns="0" rtlCol="0">
            <a:spAutoFit/>
          </a:bodyPr>
          <a:lstStyle/>
          <a:p>
            <a:pPr marL="12700" marR="5080">
              <a:lnSpc>
                <a:spcPts val="13050"/>
              </a:lnSpc>
              <a:spcBef>
                <a:spcPts val="520"/>
              </a:spcBef>
            </a:pPr>
            <a:r>
              <a:rPr sz="11050" b="1" spc="330" dirty="0">
                <a:latin typeface="Architype Bold"/>
                <a:cs typeface="Architype Bold"/>
              </a:rPr>
              <a:t>202</a:t>
            </a:r>
            <a:r>
              <a:rPr lang="en-US" sz="11050" b="1" spc="330" dirty="0">
                <a:latin typeface="Architype Bold"/>
                <a:cs typeface="Architype Bold"/>
              </a:rPr>
              <a:t>3</a:t>
            </a:r>
            <a:r>
              <a:rPr sz="11050" b="1" spc="885" dirty="0">
                <a:latin typeface="Architype Bold"/>
                <a:cs typeface="Architype Bold"/>
              </a:rPr>
              <a:t> </a:t>
            </a:r>
            <a:r>
              <a:rPr sz="11050" b="1" spc="430" dirty="0">
                <a:latin typeface="Architype Bold"/>
                <a:cs typeface="Architype Bold"/>
              </a:rPr>
              <a:t>Annual </a:t>
            </a:r>
            <a:r>
              <a:rPr sz="11050" b="1" spc="355" dirty="0">
                <a:latin typeface="Architype Bold"/>
                <a:cs typeface="Architype Bold"/>
              </a:rPr>
              <a:t>Business</a:t>
            </a:r>
            <a:r>
              <a:rPr sz="11050" b="1" spc="459" dirty="0">
                <a:latin typeface="Architype Bold"/>
                <a:cs typeface="Architype Bold"/>
              </a:rPr>
              <a:t> </a:t>
            </a:r>
            <a:r>
              <a:rPr sz="11050" b="1" spc="445" dirty="0">
                <a:latin typeface="Architype Bold"/>
                <a:cs typeface="Architype Bold"/>
              </a:rPr>
              <a:t>Meeting</a:t>
            </a:r>
            <a:endParaRPr sz="11050" dirty="0">
              <a:latin typeface="Architype Bold"/>
              <a:cs typeface="Architype Bold"/>
            </a:endParaRPr>
          </a:p>
        </p:txBody>
      </p:sp>
      <p:sp>
        <p:nvSpPr>
          <p:cNvPr id="3" name="object 3"/>
          <p:cNvSpPr txBox="1"/>
          <p:nvPr/>
        </p:nvSpPr>
        <p:spPr>
          <a:xfrm>
            <a:off x="1311448" y="9321842"/>
            <a:ext cx="13007802" cy="777777"/>
          </a:xfrm>
          <a:prstGeom prst="rect">
            <a:avLst/>
          </a:prstGeom>
        </p:spPr>
        <p:txBody>
          <a:bodyPr vert="horz" wrap="square" lIns="0" tIns="15875" rIns="0" bIns="0" rtlCol="0">
            <a:spAutoFit/>
          </a:bodyPr>
          <a:lstStyle/>
          <a:p>
            <a:pPr marL="12700">
              <a:lnSpc>
                <a:spcPct val="100000"/>
              </a:lnSpc>
              <a:spcBef>
                <a:spcPts val="125"/>
              </a:spcBef>
            </a:pPr>
            <a:r>
              <a:rPr lang="en-US" sz="4950" spc="165" dirty="0">
                <a:latin typeface="Architype Light"/>
                <a:cs typeface="Architype Light"/>
              </a:rPr>
              <a:t>Wednesday, October 25, 2023</a:t>
            </a:r>
            <a:endParaRPr sz="4950" dirty="0">
              <a:latin typeface="Architype Light"/>
              <a:cs typeface="Architype Light"/>
            </a:endParaRPr>
          </a:p>
        </p:txBody>
      </p:sp>
      <p:grpSp>
        <p:nvGrpSpPr>
          <p:cNvPr id="4" name="object 4"/>
          <p:cNvGrpSpPr/>
          <p:nvPr/>
        </p:nvGrpSpPr>
        <p:grpSpPr>
          <a:xfrm>
            <a:off x="1308862" y="1308864"/>
            <a:ext cx="2593975" cy="2593975"/>
            <a:chOff x="1308862" y="1308864"/>
            <a:chExt cx="2593975" cy="2593975"/>
          </a:xfrm>
        </p:grpSpPr>
        <p:sp>
          <p:nvSpPr>
            <p:cNvPr id="5" name="object 5"/>
            <p:cNvSpPr/>
            <p:nvPr/>
          </p:nvSpPr>
          <p:spPr>
            <a:xfrm>
              <a:off x="1308862" y="1308864"/>
              <a:ext cx="2593975" cy="2593975"/>
            </a:xfrm>
            <a:custGeom>
              <a:avLst/>
              <a:gdLst/>
              <a:ahLst/>
              <a:cxnLst/>
              <a:rect l="l" t="t" r="r" b="b"/>
              <a:pathLst>
                <a:path w="2593975" h="2593975">
                  <a:moveTo>
                    <a:pt x="1296829" y="0"/>
                  </a:moveTo>
                  <a:lnTo>
                    <a:pt x="1248211" y="894"/>
                  </a:lnTo>
                  <a:lnTo>
                    <a:pt x="1200045" y="3557"/>
                  </a:lnTo>
                  <a:lnTo>
                    <a:pt x="1152362" y="7956"/>
                  </a:lnTo>
                  <a:lnTo>
                    <a:pt x="1105193" y="14060"/>
                  </a:lnTo>
                  <a:lnTo>
                    <a:pt x="1058570" y="21839"/>
                  </a:lnTo>
                  <a:lnTo>
                    <a:pt x="1012524" y="31261"/>
                  </a:lnTo>
                  <a:lnTo>
                    <a:pt x="967086" y="42293"/>
                  </a:lnTo>
                  <a:lnTo>
                    <a:pt x="922288" y="54906"/>
                  </a:lnTo>
                  <a:lnTo>
                    <a:pt x="878160" y="69067"/>
                  </a:lnTo>
                  <a:lnTo>
                    <a:pt x="834736" y="84746"/>
                  </a:lnTo>
                  <a:lnTo>
                    <a:pt x="792045" y="101911"/>
                  </a:lnTo>
                  <a:lnTo>
                    <a:pt x="750119" y="120530"/>
                  </a:lnTo>
                  <a:lnTo>
                    <a:pt x="708989" y="140573"/>
                  </a:lnTo>
                  <a:lnTo>
                    <a:pt x="668687" y="162007"/>
                  </a:lnTo>
                  <a:lnTo>
                    <a:pt x="629244" y="184802"/>
                  </a:lnTo>
                  <a:lnTo>
                    <a:pt x="590692" y="208927"/>
                  </a:lnTo>
                  <a:lnTo>
                    <a:pt x="553061" y="234349"/>
                  </a:lnTo>
                  <a:lnTo>
                    <a:pt x="516384" y="261038"/>
                  </a:lnTo>
                  <a:lnTo>
                    <a:pt x="480691" y="288962"/>
                  </a:lnTo>
                  <a:lnTo>
                    <a:pt x="446014" y="318090"/>
                  </a:lnTo>
                  <a:lnTo>
                    <a:pt x="412384" y="348390"/>
                  </a:lnTo>
                  <a:lnTo>
                    <a:pt x="379832" y="379832"/>
                  </a:lnTo>
                  <a:lnTo>
                    <a:pt x="348390" y="412384"/>
                  </a:lnTo>
                  <a:lnTo>
                    <a:pt x="318090" y="446014"/>
                  </a:lnTo>
                  <a:lnTo>
                    <a:pt x="288962" y="480691"/>
                  </a:lnTo>
                  <a:lnTo>
                    <a:pt x="261038" y="516384"/>
                  </a:lnTo>
                  <a:lnTo>
                    <a:pt x="234349" y="553061"/>
                  </a:lnTo>
                  <a:lnTo>
                    <a:pt x="208927" y="590692"/>
                  </a:lnTo>
                  <a:lnTo>
                    <a:pt x="184802" y="629244"/>
                  </a:lnTo>
                  <a:lnTo>
                    <a:pt x="162007" y="668687"/>
                  </a:lnTo>
                  <a:lnTo>
                    <a:pt x="140573" y="708989"/>
                  </a:lnTo>
                  <a:lnTo>
                    <a:pt x="120530" y="750119"/>
                  </a:lnTo>
                  <a:lnTo>
                    <a:pt x="101911" y="792045"/>
                  </a:lnTo>
                  <a:lnTo>
                    <a:pt x="84746" y="834736"/>
                  </a:lnTo>
                  <a:lnTo>
                    <a:pt x="69067" y="878160"/>
                  </a:lnTo>
                  <a:lnTo>
                    <a:pt x="54906" y="922288"/>
                  </a:lnTo>
                  <a:lnTo>
                    <a:pt x="42293" y="967086"/>
                  </a:lnTo>
                  <a:lnTo>
                    <a:pt x="31261" y="1012524"/>
                  </a:lnTo>
                  <a:lnTo>
                    <a:pt x="21839" y="1058570"/>
                  </a:lnTo>
                  <a:lnTo>
                    <a:pt x="14060" y="1105193"/>
                  </a:lnTo>
                  <a:lnTo>
                    <a:pt x="7956" y="1152362"/>
                  </a:lnTo>
                  <a:lnTo>
                    <a:pt x="3557" y="1200045"/>
                  </a:lnTo>
                  <a:lnTo>
                    <a:pt x="894" y="1248211"/>
                  </a:lnTo>
                  <a:lnTo>
                    <a:pt x="0" y="1296829"/>
                  </a:lnTo>
                  <a:lnTo>
                    <a:pt x="894" y="1345447"/>
                  </a:lnTo>
                  <a:lnTo>
                    <a:pt x="3557" y="1393613"/>
                  </a:lnTo>
                  <a:lnTo>
                    <a:pt x="7956" y="1441296"/>
                  </a:lnTo>
                  <a:lnTo>
                    <a:pt x="14060" y="1488465"/>
                  </a:lnTo>
                  <a:lnTo>
                    <a:pt x="21839" y="1535088"/>
                  </a:lnTo>
                  <a:lnTo>
                    <a:pt x="31261" y="1581134"/>
                  </a:lnTo>
                  <a:lnTo>
                    <a:pt x="42293" y="1626572"/>
                  </a:lnTo>
                  <a:lnTo>
                    <a:pt x="54906" y="1671371"/>
                  </a:lnTo>
                  <a:lnTo>
                    <a:pt x="69067" y="1715498"/>
                  </a:lnTo>
                  <a:lnTo>
                    <a:pt x="84746" y="1758923"/>
                  </a:lnTo>
                  <a:lnTo>
                    <a:pt x="101911" y="1801614"/>
                  </a:lnTo>
                  <a:lnTo>
                    <a:pt x="120530" y="1843540"/>
                  </a:lnTo>
                  <a:lnTo>
                    <a:pt x="140573" y="1884669"/>
                  </a:lnTo>
                  <a:lnTo>
                    <a:pt x="162007" y="1924971"/>
                  </a:lnTo>
                  <a:lnTo>
                    <a:pt x="184802" y="1964414"/>
                  </a:lnTo>
                  <a:lnTo>
                    <a:pt x="208927" y="2002966"/>
                  </a:lnTo>
                  <a:lnTo>
                    <a:pt x="234349" y="2040597"/>
                  </a:lnTo>
                  <a:lnTo>
                    <a:pt x="261038" y="2077274"/>
                  </a:lnTo>
                  <a:lnTo>
                    <a:pt x="288962" y="2112967"/>
                  </a:lnTo>
                  <a:lnTo>
                    <a:pt x="318090" y="2147645"/>
                  </a:lnTo>
                  <a:lnTo>
                    <a:pt x="348390" y="2181275"/>
                  </a:lnTo>
                  <a:lnTo>
                    <a:pt x="379832" y="2213826"/>
                  </a:lnTo>
                  <a:lnTo>
                    <a:pt x="412384" y="2245268"/>
                  </a:lnTo>
                  <a:lnTo>
                    <a:pt x="446014" y="2275568"/>
                  </a:lnTo>
                  <a:lnTo>
                    <a:pt x="480691" y="2304696"/>
                  </a:lnTo>
                  <a:lnTo>
                    <a:pt x="516384" y="2332620"/>
                  </a:lnTo>
                  <a:lnTo>
                    <a:pt x="553061" y="2359309"/>
                  </a:lnTo>
                  <a:lnTo>
                    <a:pt x="590692" y="2384731"/>
                  </a:lnTo>
                  <a:lnTo>
                    <a:pt x="629244" y="2408856"/>
                  </a:lnTo>
                  <a:lnTo>
                    <a:pt x="668687" y="2431651"/>
                  </a:lnTo>
                  <a:lnTo>
                    <a:pt x="708989" y="2453086"/>
                  </a:lnTo>
                  <a:lnTo>
                    <a:pt x="750119" y="2473128"/>
                  </a:lnTo>
                  <a:lnTo>
                    <a:pt x="792045" y="2491747"/>
                  </a:lnTo>
                  <a:lnTo>
                    <a:pt x="834736" y="2508912"/>
                  </a:lnTo>
                  <a:lnTo>
                    <a:pt x="878160" y="2524591"/>
                  </a:lnTo>
                  <a:lnTo>
                    <a:pt x="922288" y="2538752"/>
                  </a:lnTo>
                  <a:lnTo>
                    <a:pt x="967086" y="2551365"/>
                  </a:lnTo>
                  <a:lnTo>
                    <a:pt x="1012524" y="2562398"/>
                  </a:lnTo>
                  <a:lnTo>
                    <a:pt x="1058570" y="2571819"/>
                  </a:lnTo>
                  <a:lnTo>
                    <a:pt x="1105193" y="2579598"/>
                  </a:lnTo>
                  <a:lnTo>
                    <a:pt x="1152362" y="2585702"/>
                  </a:lnTo>
                  <a:lnTo>
                    <a:pt x="1200045" y="2590102"/>
                  </a:lnTo>
                  <a:lnTo>
                    <a:pt x="1248211" y="2592764"/>
                  </a:lnTo>
                  <a:lnTo>
                    <a:pt x="1296829" y="2593659"/>
                  </a:lnTo>
                  <a:lnTo>
                    <a:pt x="1345447" y="2592764"/>
                  </a:lnTo>
                  <a:lnTo>
                    <a:pt x="1393613" y="2590102"/>
                  </a:lnTo>
                  <a:lnTo>
                    <a:pt x="1441296" y="2585702"/>
                  </a:lnTo>
                  <a:lnTo>
                    <a:pt x="1488465" y="2579598"/>
                  </a:lnTo>
                  <a:lnTo>
                    <a:pt x="1535088" y="2571819"/>
                  </a:lnTo>
                  <a:lnTo>
                    <a:pt x="1581134" y="2562398"/>
                  </a:lnTo>
                  <a:lnTo>
                    <a:pt x="1626572" y="2551365"/>
                  </a:lnTo>
                  <a:lnTo>
                    <a:pt x="1671371" y="2538752"/>
                  </a:lnTo>
                  <a:lnTo>
                    <a:pt x="1715498" y="2524591"/>
                  </a:lnTo>
                  <a:lnTo>
                    <a:pt x="1758923" y="2508912"/>
                  </a:lnTo>
                  <a:lnTo>
                    <a:pt x="1801614" y="2491747"/>
                  </a:lnTo>
                  <a:lnTo>
                    <a:pt x="1843540" y="2473128"/>
                  </a:lnTo>
                  <a:lnTo>
                    <a:pt x="1884669" y="2453086"/>
                  </a:lnTo>
                  <a:lnTo>
                    <a:pt x="1924971" y="2431651"/>
                  </a:lnTo>
                  <a:lnTo>
                    <a:pt x="1964414" y="2408856"/>
                  </a:lnTo>
                  <a:lnTo>
                    <a:pt x="2002966" y="2384731"/>
                  </a:lnTo>
                  <a:lnTo>
                    <a:pt x="2040597" y="2359309"/>
                  </a:lnTo>
                  <a:lnTo>
                    <a:pt x="2077274" y="2332620"/>
                  </a:lnTo>
                  <a:lnTo>
                    <a:pt x="2112967" y="2304696"/>
                  </a:lnTo>
                  <a:lnTo>
                    <a:pt x="2147645" y="2275568"/>
                  </a:lnTo>
                  <a:lnTo>
                    <a:pt x="2181275" y="2245268"/>
                  </a:lnTo>
                  <a:lnTo>
                    <a:pt x="2213826" y="2213826"/>
                  </a:lnTo>
                  <a:lnTo>
                    <a:pt x="2245268" y="2181275"/>
                  </a:lnTo>
                  <a:lnTo>
                    <a:pt x="2275568" y="2147645"/>
                  </a:lnTo>
                  <a:lnTo>
                    <a:pt x="2304696" y="2112967"/>
                  </a:lnTo>
                  <a:lnTo>
                    <a:pt x="2332620" y="2077274"/>
                  </a:lnTo>
                  <a:lnTo>
                    <a:pt x="2359309" y="2040597"/>
                  </a:lnTo>
                  <a:lnTo>
                    <a:pt x="2384731" y="2002966"/>
                  </a:lnTo>
                  <a:lnTo>
                    <a:pt x="2408856" y="1964414"/>
                  </a:lnTo>
                  <a:lnTo>
                    <a:pt x="2431651" y="1924971"/>
                  </a:lnTo>
                  <a:lnTo>
                    <a:pt x="2453086" y="1884669"/>
                  </a:lnTo>
                  <a:lnTo>
                    <a:pt x="2473128" y="1843540"/>
                  </a:lnTo>
                  <a:lnTo>
                    <a:pt x="2491747" y="1801614"/>
                  </a:lnTo>
                  <a:lnTo>
                    <a:pt x="2508912" y="1758923"/>
                  </a:lnTo>
                  <a:lnTo>
                    <a:pt x="2524591" y="1715498"/>
                  </a:lnTo>
                  <a:lnTo>
                    <a:pt x="2538752" y="1671371"/>
                  </a:lnTo>
                  <a:lnTo>
                    <a:pt x="2551365" y="1626572"/>
                  </a:lnTo>
                  <a:lnTo>
                    <a:pt x="2562398" y="1581134"/>
                  </a:lnTo>
                  <a:lnTo>
                    <a:pt x="2571819" y="1535088"/>
                  </a:lnTo>
                  <a:lnTo>
                    <a:pt x="2579598" y="1488465"/>
                  </a:lnTo>
                  <a:lnTo>
                    <a:pt x="2585702" y="1441296"/>
                  </a:lnTo>
                  <a:lnTo>
                    <a:pt x="2590102" y="1393613"/>
                  </a:lnTo>
                  <a:lnTo>
                    <a:pt x="2592764" y="1345447"/>
                  </a:lnTo>
                  <a:lnTo>
                    <a:pt x="2593659" y="1296829"/>
                  </a:lnTo>
                  <a:lnTo>
                    <a:pt x="2592764" y="1248211"/>
                  </a:lnTo>
                  <a:lnTo>
                    <a:pt x="2590102" y="1200045"/>
                  </a:lnTo>
                  <a:lnTo>
                    <a:pt x="2585702" y="1152362"/>
                  </a:lnTo>
                  <a:lnTo>
                    <a:pt x="2579598" y="1105193"/>
                  </a:lnTo>
                  <a:lnTo>
                    <a:pt x="2571819" y="1058570"/>
                  </a:lnTo>
                  <a:lnTo>
                    <a:pt x="2562398" y="1012524"/>
                  </a:lnTo>
                  <a:lnTo>
                    <a:pt x="2551365" y="967086"/>
                  </a:lnTo>
                  <a:lnTo>
                    <a:pt x="2538752" y="922288"/>
                  </a:lnTo>
                  <a:lnTo>
                    <a:pt x="2524591" y="878160"/>
                  </a:lnTo>
                  <a:lnTo>
                    <a:pt x="2508912" y="834736"/>
                  </a:lnTo>
                  <a:lnTo>
                    <a:pt x="2491747" y="792045"/>
                  </a:lnTo>
                  <a:lnTo>
                    <a:pt x="2473128" y="750119"/>
                  </a:lnTo>
                  <a:lnTo>
                    <a:pt x="2453086" y="708989"/>
                  </a:lnTo>
                  <a:lnTo>
                    <a:pt x="2431651" y="668687"/>
                  </a:lnTo>
                  <a:lnTo>
                    <a:pt x="2408856" y="629244"/>
                  </a:lnTo>
                  <a:lnTo>
                    <a:pt x="2384731" y="590692"/>
                  </a:lnTo>
                  <a:lnTo>
                    <a:pt x="2359309" y="553061"/>
                  </a:lnTo>
                  <a:lnTo>
                    <a:pt x="2332620" y="516384"/>
                  </a:lnTo>
                  <a:lnTo>
                    <a:pt x="2304696" y="480691"/>
                  </a:lnTo>
                  <a:lnTo>
                    <a:pt x="2275568" y="446014"/>
                  </a:lnTo>
                  <a:lnTo>
                    <a:pt x="2245268" y="412384"/>
                  </a:lnTo>
                  <a:lnTo>
                    <a:pt x="2213826" y="379832"/>
                  </a:lnTo>
                  <a:lnTo>
                    <a:pt x="2181275" y="348390"/>
                  </a:lnTo>
                  <a:lnTo>
                    <a:pt x="2147645" y="318090"/>
                  </a:lnTo>
                  <a:lnTo>
                    <a:pt x="2112967" y="288962"/>
                  </a:lnTo>
                  <a:lnTo>
                    <a:pt x="2077274" y="261038"/>
                  </a:lnTo>
                  <a:lnTo>
                    <a:pt x="2040597" y="234349"/>
                  </a:lnTo>
                  <a:lnTo>
                    <a:pt x="2002966" y="208927"/>
                  </a:lnTo>
                  <a:lnTo>
                    <a:pt x="1964414" y="184802"/>
                  </a:lnTo>
                  <a:lnTo>
                    <a:pt x="1924971" y="162007"/>
                  </a:lnTo>
                  <a:lnTo>
                    <a:pt x="1884669" y="140573"/>
                  </a:lnTo>
                  <a:lnTo>
                    <a:pt x="1843540" y="120530"/>
                  </a:lnTo>
                  <a:lnTo>
                    <a:pt x="1801614" y="101911"/>
                  </a:lnTo>
                  <a:lnTo>
                    <a:pt x="1758923" y="84746"/>
                  </a:lnTo>
                  <a:lnTo>
                    <a:pt x="1715498" y="69067"/>
                  </a:lnTo>
                  <a:lnTo>
                    <a:pt x="1671371" y="54906"/>
                  </a:lnTo>
                  <a:lnTo>
                    <a:pt x="1626572" y="42293"/>
                  </a:lnTo>
                  <a:lnTo>
                    <a:pt x="1581134" y="31261"/>
                  </a:lnTo>
                  <a:lnTo>
                    <a:pt x="1535088" y="21839"/>
                  </a:lnTo>
                  <a:lnTo>
                    <a:pt x="1488465" y="14060"/>
                  </a:lnTo>
                  <a:lnTo>
                    <a:pt x="1441296" y="7956"/>
                  </a:lnTo>
                  <a:lnTo>
                    <a:pt x="1393613" y="3557"/>
                  </a:lnTo>
                  <a:lnTo>
                    <a:pt x="1345447" y="894"/>
                  </a:lnTo>
                  <a:lnTo>
                    <a:pt x="1296829" y="0"/>
                  </a:lnTo>
                  <a:close/>
                </a:path>
              </a:pathLst>
            </a:custGeom>
            <a:solidFill>
              <a:srgbClr val="FA4033"/>
            </a:solidFill>
          </p:spPr>
          <p:txBody>
            <a:bodyPr wrap="square" lIns="0" tIns="0" rIns="0" bIns="0" rtlCol="0"/>
            <a:lstStyle/>
            <a:p>
              <a:endParaRPr/>
            </a:p>
          </p:txBody>
        </p:sp>
        <p:sp>
          <p:nvSpPr>
            <p:cNvPr id="6" name="object 6"/>
            <p:cNvSpPr/>
            <p:nvPr/>
          </p:nvSpPr>
          <p:spPr>
            <a:xfrm>
              <a:off x="1515821" y="2173102"/>
              <a:ext cx="2179320" cy="865505"/>
            </a:xfrm>
            <a:custGeom>
              <a:avLst/>
              <a:gdLst/>
              <a:ahLst/>
              <a:cxnLst/>
              <a:rect l="l" t="t" r="r" b="b"/>
              <a:pathLst>
                <a:path w="2179320" h="865505">
                  <a:moveTo>
                    <a:pt x="818464" y="864882"/>
                  </a:moveTo>
                  <a:lnTo>
                    <a:pt x="750557" y="667258"/>
                  </a:lnTo>
                  <a:lnTo>
                    <a:pt x="728916" y="604278"/>
                  </a:lnTo>
                  <a:lnTo>
                    <a:pt x="599909" y="228803"/>
                  </a:lnTo>
                  <a:lnTo>
                    <a:pt x="521398" y="317"/>
                  </a:lnTo>
                  <a:lnTo>
                    <a:pt x="518934" y="317"/>
                  </a:lnTo>
                  <a:lnTo>
                    <a:pt x="518934" y="604278"/>
                  </a:lnTo>
                  <a:lnTo>
                    <a:pt x="287197" y="604278"/>
                  </a:lnTo>
                  <a:lnTo>
                    <a:pt x="403072" y="228803"/>
                  </a:lnTo>
                  <a:lnTo>
                    <a:pt x="518934" y="604278"/>
                  </a:lnTo>
                  <a:lnTo>
                    <a:pt x="518934" y="317"/>
                  </a:lnTo>
                  <a:lnTo>
                    <a:pt x="297065" y="317"/>
                  </a:lnTo>
                  <a:lnTo>
                    <a:pt x="0" y="864882"/>
                  </a:lnTo>
                  <a:lnTo>
                    <a:pt x="207086" y="864882"/>
                  </a:lnTo>
                  <a:lnTo>
                    <a:pt x="267474" y="667258"/>
                  </a:lnTo>
                  <a:lnTo>
                    <a:pt x="538657" y="667258"/>
                  </a:lnTo>
                  <a:lnTo>
                    <a:pt x="599046" y="864882"/>
                  </a:lnTo>
                  <a:lnTo>
                    <a:pt x="818464" y="864882"/>
                  </a:lnTo>
                  <a:close/>
                </a:path>
                <a:path w="2179320" h="865505">
                  <a:moveTo>
                    <a:pt x="1315237" y="0"/>
                  </a:moveTo>
                  <a:lnTo>
                    <a:pt x="864095" y="0"/>
                  </a:lnTo>
                  <a:lnTo>
                    <a:pt x="864095" y="50800"/>
                  </a:lnTo>
                  <a:lnTo>
                    <a:pt x="983665" y="50800"/>
                  </a:lnTo>
                  <a:lnTo>
                    <a:pt x="983665" y="814070"/>
                  </a:lnTo>
                  <a:lnTo>
                    <a:pt x="864095" y="814070"/>
                  </a:lnTo>
                  <a:lnTo>
                    <a:pt x="864095" y="864870"/>
                  </a:lnTo>
                  <a:lnTo>
                    <a:pt x="1315237" y="864870"/>
                  </a:lnTo>
                  <a:lnTo>
                    <a:pt x="1315237" y="814070"/>
                  </a:lnTo>
                  <a:lnTo>
                    <a:pt x="1196911" y="814070"/>
                  </a:lnTo>
                  <a:lnTo>
                    <a:pt x="1196911" y="50800"/>
                  </a:lnTo>
                  <a:lnTo>
                    <a:pt x="1315237" y="50800"/>
                  </a:lnTo>
                  <a:lnTo>
                    <a:pt x="1315237" y="0"/>
                  </a:lnTo>
                  <a:close/>
                </a:path>
                <a:path w="2179320" h="865505">
                  <a:moveTo>
                    <a:pt x="2179320" y="864882"/>
                  </a:moveTo>
                  <a:lnTo>
                    <a:pt x="2111425" y="667258"/>
                  </a:lnTo>
                  <a:lnTo>
                    <a:pt x="2089785" y="604278"/>
                  </a:lnTo>
                  <a:lnTo>
                    <a:pt x="1960765" y="228803"/>
                  </a:lnTo>
                  <a:lnTo>
                    <a:pt x="1882254" y="317"/>
                  </a:lnTo>
                  <a:lnTo>
                    <a:pt x="1879790" y="317"/>
                  </a:lnTo>
                  <a:lnTo>
                    <a:pt x="1879790" y="604278"/>
                  </a:lnTo>
                  <a:lnTo>
                    <a:pt x="1648053" y="604278"/>
                  </a:lnTo>
                  <a:lnTo>
                    <a:pt x="1763915" y="228803"/>
                  </a:lnTo>
                  <a:lnTo>
                    <a:pt x="1879790" y="604278"/>
                  </a:lnTo>
                  <a:lnTo>
                    <a:pt x="1879790" y="317"/>
                  </a:lnTo>
                  <a:lnTo>
                    <a:pt x="1657908" y="317"/>
                  </a:lnTo>
                  <a:lnTo>
                    <a:pt x="1360855" y="864882"/>
                  </a:lnTo>
                  <a:lnTo>
                    <a:pt x="1567942" y="864882"/>
                  </a:lnTo>
                  <a:lnTo>
                    <a:pt x="1628330" y="667258"/>
                  </a:lnTo>
                  <a:lnTo>
                    <a:pt x="1899513" y="667258"/>
                  </a:lnTo>
                  <a:lnTo>
                    <a:pt x="1959902" y="864882"/>
                  </a:lnTo>
                  <a:lnTo>
                    <a:pt x="2179320" y="864882"/>
                  </a:lnTo>
                  <a:close/>
                </a:path>
              </a:pathLst>
            </a:custGeom>
            <a:solidFill>
              <a:srgbClr val="FFFFFF"/>
            </a:solidFill>
          </p:spPr>
          <p:txBody>
            <a:bodyPr wrap="square" lIns="0" tIns="0" rIns="0" bIns="0" rtlCol="0"/>
            <a:lstStyle/>
            <a:p>
              <a:endParaRPr/>
            </a:p>
          </p:txBody>
        </p:sp>
      </p:grpSp>
      <p:sp>
        <p:nvSpPr>
          <p:cNvPr id="7" name="object 7"/>
          <p:cNvSpPr/>
          <p:nvPr/>
        </p:nvSpPr>
        <p:spPr>
          <a:xfrm>
            <a:off x="4311205" y="2171807"/>
            <a:ext cx="1251585" cy="876935"/>
          </a:xfrm>
          <a:custGeom>
            <a:avLst/>
            <a:gdLst/>
            <a:ahLst/>
            <a:cxnLst/>
            <a:rect l="l" t="t" r="r" b="b"/>
            <a:pathLst>
              <a:path w="1251585" h="876935">
                <a:moveTo>
                  <a:pt x="717486" y="0"/>
                </a:moveTo>
                <a:lnTo>
                  <a:pt x="0" y="0"/>
                </a:lnTo>
                <a:lnTo>
                  <a:pt x="0" y="163830"/>
                </a:lnTo>
                <a:lnTo>
                  <a:pt x="251929" y="163830"/>
                </a:lnTo>
                <a:lnTo>
                  <a:pt x="251929" y="863600"/>
                </a:lnTo>
                <a:lnTo>
                  <a:pt x="465569" y="863600"/>
                </a:lnTo>
                <a:lnTo>
                  <a:pt x="465569" y="163830"/>
                </a:lnTo>
                <a:lnTo>
                  <a:pt x="717486" y="163830"/>
                </a:lnTo>
                <a:lnTo>
                  <a:pt x="717486" y="0"/>
                </a:lnTo>
                <a:close/>
              </a:path>
              <a:path w="1251585" h="876935">
                <a:moveTo>
                  <a:pt x="1250975" y="530606"/>
                </a:moveTo>
                <a:lnTo>
                  <a:pt x="1249578" y="509612"/>
                </a:lnTo>
                <a:lnTo>
                  <a:pt x="1247317" y="475513"/>
                </a:lnTo>
                <a:lnTo>
                  <a:pt x="1236738" y="425246"/>
                </a:lnTo>
                <a:lnTo>
                  <a:pt x="1219758" y="380034"/>
                </a:lnTo>
                <a:lnTo>
                  <a:pt x="1196949" y="340106"/>
                </a:lnTo>
                <a:lnTo>
                  <a:pt x="1168844" y="305701"/>
                </a:lnTo>
                <a:lnTo>
                  <a:pt x="1136002" y="277025"/>
                </a:lnTo>
                <a:lnTo>
                  <a:pt x="1098969" y="254317"/>
                </a:lnTo>
                <a:lnTo>
                  <a:pt x="1079322" y="246354"/>
                </a:lnTo>
                <a:lnTo>
                  <a:pt x="1079322" y="509612"/>
                </a:lnTo>
                <a:lnTo>
                  <a:pt x="839736" y="509612"/>
                </a:lnTo>
                <a:lnTo>
                  <a:pt x="851382" y="453161"/>
                </a:lnTo>
                <a:lnTo>
                  <a:pt x="871575" y="410705"/>
                </a:lnTo>
                <a:lnTo>
                  <a:pt x="898156" y="381393"/>
                </a:lnTo>
                <a:lnTo>
                  <a:pt x="961999" y="358952"/>
                </a:lnTo>
                <a:lnTo>
                  <a:pt x="999324" y="365252"/>
                </a:lnTo>
                <a:lnTo>
                  <a:pt x="1030681" y="383882"/>
                </a:lnTo>
                <a:lnTo>
                  <a:pt x="1055090" y="414426"/>
                </a:lnTo>
                <a:lnTo>
                  <a:pt x="1071626" y="456476"/>
                </a:lnTo>
                <a:lnTo>
                  <a:pt x="1079322" y="509612"/>
                </a:lnTo>
                <a:lnTo>
                  <a:pt x="1079322" y="246354"/>
                </a:lnTo>
                <a:lnTo>
                  <a:pt x="1058278" y="237820"/>
                </a:lnTo>
                <a:lnTo>
                  <a:pt x="1014501" y="227761"/>
                </a:lnTo>
                <a:lnTo>
                  <a:pt x="968171" y="224345"/>
                </a:lnTo>
                <a:lnTo>
                  <a:pt x="920991" y="227520"/>
                </a:lnTo>
                <a:lnTo>
                  <a:pt x="876655" y="236867"/>
                </a:lnTo>
                <a:lnTo>
                  <a:pt x="835533" y="252133"/>
                </a:lnTo>
                <a:lnTo>
                  <a:pt x="797941" y="273050"/>
                </a:lnTo>
                <a:lnTo>
                  <a:pt x="764247" y="299377"/>
                </a:lnTo>
                <a:lnTo>
                  <a:pt x="734796" y="330860"/>
                </a:lnTo>
                <a:lnTo>
                  <a:pt x="709917" y="367233"/>
                </a:lnTo>
                <a:lnTo>
                  <a:pt x="689978" y="408241"/>
                </a:lnTo>
                <a:lnTo>
                  <a:pt x="675297" y="453631"/>
                </a:lnTo>
                <a:lnTo>
                  <a:pt x="666242" y="503148"/>
                </a:lnTo>
                <a:lnTo>
                  <a:pt x="663143" y="556539"/>
                </a:lnTo>
                <a:lnTo>
                  <a:pt x="666242" y="607682"/>
                </a:lnTo>
                <a:lnTo>
                  <a:pt x="675322" y="655205"/>
                </a:lnTo>
                <a:lnTo>
                  <a:pt x="690054" y="698830"/>
                </a:lnTo>
                <a:lnTo>
                  <a:pt x="710107" y="738314"/>
                </a:lnTo>
                <a:lnTo>
                  <a:pt x="735139" y="773366"/>
                </a:lnTo>
                <a:lnTo>
                  <a:pt x="764857" y="803757"/>
                </a:lnTo>
                <a:lnTo>
                  <a:pt x="798906" y="829208"/>
                </a:lnTo>
                <a:lnTo>
                  <a:pt x="836955" y="849452"/>
                </a:lnTo>
                <a:lnTo>
                  <a:pt x="878687" y="864235"/>
                </a:lnTo>
                <a:lnTo>
                  <a:pt x="923772" y="873302"/>
                </a:lnTo>
                <a:lnTo>
                  <a:pt x="971880" y="876376"/>
                </a:lnTo>
                <a:lnTo>
                  <a:pt x="1021499" y="873086"/>
                </a:lnTo>
                <a:lnTo>
                  <a:pt x="1068031" y="863219"/>
                </a:lnTo>
                <a:lnTo>
                  <a:pt x="1110830" y="846810"/>
                </a:lnTo>
                <a:lnTo>
                  <a:pt x="1149248" y="823899"/>
                </a:lnTo>
                <a:lnTo>
                  <a:pt x="1182624" y="794486"/>
                </a:lnTo>
                <a:lnTo>
                  <a:pt x="1210310" y="758634"/>
                </a:lnTo>
                <a:lnTo>
                  <a:pt x="1231671" y="716356"/>
                </a:lnTo>
                <a:lnTo>
                  <a:pt x="1246022" y="667677"/>
                </a:lnTo>
                <a:lnTo>
                  <a:pt x="1084249" y="667677"/>
                </a:lnTo>
                <a:lnTo>
                  <a:pt x="1068476" y="699439"/>
                </a:lnTo>
                <a:lnTo>
                  <a:pt x="1043190" y="723557"/>
                </a:lnTo>
                <a:lnTo>
                  <a:pt x="1010970" y="738873"/>
                </a:lnTo>
                <a:lnTo>
                  <a:pt x="974344" y="744232"/>
                </a:lnTo>
                <a:lnTo>
                  <a:pt x="927023" y="735825"/>
                </a:lnTo>
                <a:lnTo>
                  <a:pt x="890079" y="711873"/>
                </a:lnTo>
                <a:lnTo>
                  <a:pt x="863206" y="674357"/>
                </a:lnTo>
                <a:lnTo>
                  <a:pt x="846112" y="625208"/>
                </a:lnTo>
                <a:lnTo>
                  <a:pt x="838517" y="566407"/>
                </a:lnTo>
                <a:lnTo>
                  <a:pt x="1250975" y="566407"/>
                </a:lnTo>
                <a:lnTo>
                  <a:pt x="1250975" y="530606"/>
                </a:lnTo>
                <a:close/>
              </a:path>
            </a:pathLst>
          </a:custGeom>
          <a:solidFill>
            <a:srgbClr val="000000"/>
          </a:solidFill>
        </p:spPr>
        <p:txBody>
          <a:bodyPr wrap="square" lIns="0" tIns="0" rIns="0" bIns="0" rtlCol="0"/>
          <a:lstStyle/>
          <a:p>
            <a:endParaRPr/>
          </a:p>
        </p:txBody>
      </p:sp>
      <p:sp>
        <p:nvSpPr>
          <p:cNvPr id="8" name="object 8"/>
          <p:cNvSpPr/>
          <p:nvPr/>
        </p:nvSpPr>
        <p:spPr>
          <a:xfrm>
            <a:off x="5647370" y="2396145"/>
            <a:ext cx="577215" cy="640080"/>
          </a:xfrm>
          <a:custGeom>
            <a:avLst/>
            <a:gdLst/>
            <a:ahLst/>
            <a:cxnLst/>
            <a:rect l="l" t="t" r="r" b="b"/>
            <a:pathLst>
              <a:path w="577214" h="640080">
                <a:moveTo>
                  <a:pt x="360596" y="0"/>
                </a:moveTo>
                <a:lnTo>
                  <a:pt x="307264" y="4959"/>
                </a:lnTo>
                <a:lnTo>
                  <a:pt x="257172" y="19296"/>
                </a:lnTo>
                <a:lnTo>
                  <a:pt x="211246" y="42199"/>
                </a:lnTo>
                <a:lnTo>
                  <a:pt x="170413" y="72856"/>
                </a:lnTo>
                <a:lnTo>
                  <a:pt x="166717" y="16051"/>
                </a:lnTo>
                <a:lnTo>
                  <a:pt x="0" y="16051"/>
                </a:lnTo>
                <a:lnTo>
                  <a:pt x="0" y="639687"/>
                </a:lnTo>
                <a:lnTo>
                  <a:pt x="185240" y="639687"/>
                </a:lnTo>
                <a:lnTo>
                  <a:pt x="185240" y="184004"/>
                </a:lnTo>
                <a:lnTo>
                  <a:pt x="210302" y="167795"/>
                </a:lnTo>
                <a:lnTo>
                  <a:pt x="236639" y="156219"/>
                </a:lnTo>
                <a:lnTo>
                  <a:pt x="263207" y="149273"/>
                </a:lnTo>
                <a:lnTo>
                  <a:pt x="288965" y="146958"/>
                </a:lnTo>
                <a:lnTo>
                  <a:pt x="335200" y="155698"/>
                </a:lnTo>
                <a:lnTo>
                  <a:pt x="367076" y="179836"/>
                </a:lnTo>
                <a:lnTo>
                  <a:pt x="385522" y="216245"/>
                </a:lnTo>
                <a:lnTo>
                  <a:pt x="391464" y="261803"/>
                </a:lnTo>
                <a:lnTo>
                  <a:pt x="391464" y="639687"/>
                </a:lnTo>
                <a:lnTo>
                  <a:pt x="576704" y="639687"/>
                </a:lnTo>
                <a:lnTo>
                  <a:pt x="576704" y="230924"/>
                </a:lnTo>
                <a:lnTo>
                  <a:pt x="572585" y="180585"/>
                </a:lnTo>
                <a:lnTo>
                  <a:pt x="560651" y="135455"/>
                </a:lnTo>
                <a:lnTo>
                  <a:pt x="541540" y="95996"/>
                </a:lnTo>
                <a:lnTo>
                  <a:pt x="515887" y="62673"/>
                </a:lnTo>
                <a:lnTo>
                  <a:pt x="484330" y="35948"/>
                </a:lnTo>
                <a:lnTo>
                  <a:pt x="447504" y="16286"/>
                </a:lnTo>
                <a:lnTo>
                  <a:pt x="406047" y="4148"/>
                </a:lnTo>
                <a:lnTo>
                  <a:pt x="360596" y="0"/>
                </a:lnTo>
                <a:close/>
              </a:path>
            </a:pathLst>
          </a:custGeom>
          <a:solidFill>
            <a:srgbClr val="000000"/>
          </a:solidFill>
        </p:spPr>
        <p:txBody>
          <a:bodyPr wrap="square" lIns="0" tIns="0" rIns="0" bIns="0" rtlCol="0"/>
          <a:lstStyle/>
          <a:p>
            <a:endParaRPr/>
          </a:p>
        </p:txBody>
      </p:sp>
      <p:sp>
        <p:nvSpPr>
          <p:cNvPr id="9" name="object 9"/>
          <p:cNvSpPr/>
          <p:nvPr/>
        </p:nvSpPr>
        <p:spPr>
          <a:xfrm>
            <a:off x="6352488" y="2396145"/>
            <a:ext cx="577215" cy="640080"/>
          </a:xfrm>
          <a:custGeom>
            <a:avLst/>
            <a:gdLst/>
            <a:ahLst/>
            <a:cxnLst/>
            <a:rect l="l" t="t" r="r" b="b"/>
            <a:pathLst>
              <a:path w="577215" h="640080">
                <a:moveTo>
                  <a:pt x="360596" y="0"/>
                </a:moveTo>
                <a:lnTo>
                  <a:pt x="307264" y="4959"/>
                </a:lnTo>
                <a:lnTo>
                  <a:pt x="257172" y="19296"/>
                </a:lnTo>
                <a:lnTo>
                  <a:pt x="211246" y="42199"/>
                </a:lnTo>
                <a:lnTo>
                  <a:pt x="170413" y="72856"/>
                </a:lnTo>
                <a:lnTo>
                  <a:pt x="166717" y="16051"/>
                </a:lnTo>
                <a:lnTo>
                  <a:pt x="0" y="16051"/>
                </a:lnTo>
                <a:lnTo>
                  <a:pt x="0" y="639687"/>
                </a:lnTo>
                <a:lnTo>
                  <a:pt x="185240" y="639687"/>
                </a:lnTo>
                <a:lnTo>
                  <a:pt x="185240" y="184004"/>
                </a:lnTo>
                <a:lnTo>
                  <a:pt x="210302" y="167795"/>
                </a:lnTo>
                <a:lnTo>
                  <a:pt x="236639" y="156219"/>
                </a:lnTo>
                <a:lnTo>
                  <a:pt x="263207" y="149273"/>
                </a:lnTo>
                <a:lnTo>
                  <a:pt x="288965" y="146958"/>
                </a:lnTo>
                <a:lnTo>
                  <a:pt x="335200" y="155698"/>
                </a:lnTo>
                <a:lnTo>
                  <a:pt x="367076" y="179836"/>
                </a:lnTo>
                <a:lnTo>
                  <a:pt x="385522" y="216245"/>
                </a:lnTo>
                <a:lnTo>
                  <a:pt x="391464" y="261803"/>
                </a:lnTo>
                <a:lnTo>
                  <a:pt x="391464" y="639687"/>
                </a:lnTo>
                <a:lnTo>
                  <a:pt x="576704" y="639687"/>
                </a:lnTo>
                <a:lnTo>
                  <a:pt x="576704" y="230924"/>
                </a:lnTo>
                <a:lnTo>
                  <a:pt x="572585" y="180585"/>
                </a:lnTo>
                <a:lnTo>
                  <a:pt x="560651" y="135455"/>
                </a:lnTo>
                <a:lnTo>
                  <a:pt x="541540" y="95996"/>
                </a:lnTo>
                <a:lnTo>
                  <a:pt x="515887" y="62673"/>
                </a:lnTo>
                <a:lnTo>
                  <a:pt x="484330" y="35948"/>
                </a:lnTo>
                <a:lnTo>
                  <a:pt x="447504" y="16286"/>
                </a:lnTo>
                <a:lnTo>
                  <a:pt x="406047" y="4148"/>
                </a:lnTo>
                <a:lnTo>
                  <a:pt x="360596" y="0"/>
                </a:lnTo>
                <a:close/>
              </a:path>
            </a:pathLst>
          </a:custGeom>
          <a:solidFill>
            <a:srgbClr val="000000"/>
          </a:solidFill>
        </p:spPr>
        <p:txBody>
          <a:bodyPr wrap="square" lIns="0" tIns="0" rIns="0" bIns="0" rtlCol="0"/>
          <a:lstStyle/>
          <a:p>
            <a:endParaRPr/>
          </a:p>
        </p:txBody>
      </p:sp>
      <p:sp>
        <p:nvSpPr>
          <p:cNvPr id="10" name="object 10"/>
          <p:cNvSpPr/>
          <p:nvPr/>
        </p:nvSpPr>
        <p:spPr>
          <a:xfrm>
            <a:off x="7018084" y="2396152"/>
            <a:ext cx="1701800" cy="652145"/>
          </a:xfrm>
          <a:custGeom>
            <a:avLst/>
            <a:gdLst/>
            <a:ahLst/>
            <a:cxnLst/>
            <a:rect l="l" t="t" r="r" b="b"/>
            <a:pathLst>
              <a:path w="1701800" h="652144">
                <a:moveTo>
                  <a:pt x="587819" y="306260"/>
                </a:moveTo>
                <a:lnTo>
                  <a:pt x="586422" y="285267"/>
                </a:lnTo>
                <a:lnTo>
                  <a:pt x="584174" y="251167"/>
                </a:lnTo>
                <a:lnTo>
                  <a:pt x="573582" y="200901"/>
                </a:lnTo>
                <a:lnTo>
                  <a:pt x="556615" y="155689"/>
                </a:lnTo>
                <a:lnTo>
                  <a:pt x="544563" y="134607"/>
                </a:lnTo>
                <a:lnTo>
                  <a:pt x="533793" y="115760"/>
                </a:lnTo>
                <a:lnTo>
                  <a:pt x="505701" y="81356"/>
                </a:lnTo>
                <a:lnTo>
                  <a:pt x="472846" y="52679"/>
                </a:lnTo>
                <a:lnTo>
                  <a:pt x="435813" y="29972"/>
                </a:lnTo>
                <a:lnTo>
                  <a:pt x="416166" y="22009"/>
                </a:lnTo>
                <a:lnTo>
                  <a:pt x="416166" y="285267"/>
                </a:lnTo>
                <a:lnTo>
                  <a:pt x="176580" y="285267"/>
                </a:lnTo>
                <a:lnTo>
                  <a:pt x="188239" y="228815"/>
                </a:lnTo>
                <a:lnTo>
                  <a:pt x="208419" y="186359"/>
                </a:lnTo>
                <a:lnTo>
                  <a:pt x="235000" y="157048"/>
                </a:lnTo>
                <a:lnTo>
                  <a:pt x="298843" y="134607"/>
                </a:lnTo>
                <a:lnTo>
                  <a:pt x="336181" y="140906"/>
                </a:lnTo>
                <a:lnTo>
                  <a:pt x="367525" y="159537"/>
                </a:lnTo>
                <a:lnTo>
                  <a:pt x="391934" y="190080"/>
                </a:lnTo>
                <a:lnTo>
                  <a:pt x="408470" y="232130"/>
                </a:lnTo>
                <a:lnTo>
                  <a:pt x="416166" y="285267"/>
                </a:lnTo>
                <a:lnTo>
                  <a:pt x="416166" y="22009"/>
                </a:lnTo>
                <a:lnTo>
                  <a:pt x="395135" y="13474"/>
                </a:lnTo>
                <a:lnTo>
                  <a:pt x="351345" y="3416"/>
                </a:lnTo>
                <a:lnTo>
                  <a:pt x="305028" y="0"/>
                </a:lnTo>
                <a:lnTo>
                  <a:pt x="257835" y="3175"/>
                </a:lnTo>
                <a:lnTo>
                  <a:pt x="213512" y="12522"/>
                </a:lnTo>
                <a:lnTo>
                  <a:pt x="172377" y="27787"/>
                </a:lnTo>
                <a:lnTo>
                  <a:pt x="134797" y="48704"/>
                </a:lnTo>
                <a:lnTo>
                  <a:pt x="101104" y="75031"/>
                </a:lnTo>
                <a:lnTo>
                  <a:pt x="71640" y="106514"/>
                </a:lnTo>
                <a:lnTo>
                  <a:pt x="46774" y="142887"/>
                </a:lnTo>
                <a:lnTo>
                  <a:pt x="26822" y="183896"/>
                </a:lnTo>
                <a:lnTo>
                  <a:pt x="12153" y="229285"/>
                </a:lnTo>
                <a:lnTo>
                  <a:pt x="3086" y="278803"/>
                </a:lnTo>
                <a:lnTo>
                  <a:pt x="0" y="332193"/>
                </a:lnTo>
                <a:lnTo>
                  <a:pt x="3098" y="383336"/>
                </a:lnTo>
                <a:lnTo>
                  <a:pt x="12166" y="430860"/>
                </a:lnTo>
                <a:lnTo>
                  <a:pt x="26898" y="474484"/>
                </a:lnTo>
                <a:lnTo>
                  <a:pt x="46951" y="513969"/>
                </a:lnTo>
                <a:lnTo>
                  <a:pt x="71996" y="549021"/>
                </a:lnTo>
                <a:lnTo>
                  <a:pt x="101701" y="579412"/>
                </a:lnTo>
                <a:lnTo>
                  <a:pt x="135750" y="604862"/>
                </a:lnTo>
                <a:lnTo>
                  <a:pt x="173799" y="625106"/>
                </a:lnTo>
                <a:lnTo>
                  <a:pt x="215531" y="639889"/>
                </a:lnTo>
                <a:lnTo>
                  <a:pt x="260616" y="648957"/>
                </a:lnTo>
                <a:lnTo>
                  <a:pt x="308724" y="652030"/>
                </a:lnTo>
                <a:lnTo>
                  <a:pt x="358343" y="648741"/>
                </a:lnTo>
                <a:lnTo>
                  <a:pt x="404876" y="638873"/>
                </a:lnTo>
                <a:lnTo>
                  <a:pt x="447675" y="622465"/>
                </a:lnTo>
                <a:lnTo>
                  <a:pt x="486092" y="599554"/>
                </a:lnTo>
                <a:lnTo>
                  <a:pt x="519468" y="570141"/>
                </a:lnTo>
                <a:lnTo>
                  <a:pt x="547166" y="534289"/>
                </a:lnTo>
                <a:lnTo>
                  <a:pt x="554431" y="519887"/>
                </a:lnTo>
                <a:lnTo>
                  <a:pt x="568515" y="492010"/>
                </a:lnTo>
                <a:lnTo>
                  <a:pt x="582879" y="443331"/>
                </a:lnTo>
                <a:lnTo>
                  <a:pt x="421106" y="443331"/>
                </a:lnTo>
                <a:lnTo>
                  <a:pt x="405320" y="475094"/>
                </a:lnTo>
                <a:lnTo>
                  <a:pt x="380047" y="499211"/>
                </a:lnTo>
                <a:lnTo>
                  <a:pt x="347814" y="514527"/>
                </a:lnTo>
                <a:lnTo>
                  <a:pt x="311188" y="519887"/>
                </a:lnTo>
                <a:lnTo>
                  <a:pt x="263867" y="511479"/>
                </a:lnTo>
                <a:lnTo>
                  <a:pt x="226923" y="487527"/>
                </a:lnTo>
                <a:lnTo>
                  <a:pt x="200050" y="450011"/>
                </a:lnTo>
                <a:lnTo>
                  <a:pt x="182968" y="400862"/>
                </a:lnTo>
                <a:lnTo>
                  <a:pt x="175361" y="342061"/>
                </a:lnTo>
                <a:lnTo>
                  <a:pt x="587819" y="342061"/>
                </a:lnTo>
                <a:lnTo>
                  <a:pt x="587819" y="306260"/>
                </a:lnTo>
                <a:close/>
              </a:path>
              <a:path w="1701800" h="652144">
                <a:moveTo>
                  <a:pt x="1143508" y="453212"/>
                </a:moveTo>
                <a:lnTo>
                  <a:pt x="1137627" y="405536"/>
                </a:lnTo>
                <a:lnTo>
                  <a:pt x="1121219" y="366522"/>
                </a:lnTo>
                <a:lnTo>
                  <a:pt x="1096175" y="335000"/>
                </a:lnTo>
                <a:lnTo>
                  <a:pt x="1064361" y="309816"/>
                </a:lnTo>
                <a:lnTo>
                  <a:pt x="1027671" y="289801"/>
                </a:lnTo>
                <a:lnTo>
                  <a:pt x="987983" y="273761"/>
                </a:lnTo>
                <a:lnTo>
                  <a:pt x="947166" y="260565"/>
                </a:lnTo>
                <a:lnTo>
                  <a:pt x="888466" y="244208"/>
                </a:lnTo>
                <a:lnTo>
                  <a:pt x="838796" y="227838"/>
                </a:lnTo>
                <a:lnTo>
                  <a:pt x="804405" y="207772"/>
                </a:lnTo>
                <a:lnTo>
                  <a:pt x="791552" y="180301"/>
                </a:lnTo>
                <a:lnTo>
                  <a:pt x="796569" y="162217"/>
                </a:lnTo>
                <a:lnTo>
                  <a:pt x="811314" y="147726"/>
                </a:lnTo>
                <a:lnTo>
                  <a:pt x="835317" y="138099"/>
                </a:lnTo>
                <a:lnTo>
                  <a:pt x="868133" y="134607"/>
                </a:lnTo>
                <a:lnTo>
                  <a:pt x="909612" y="139484"/>
                </a:lnTo>
                <a:lnTo>
                  <a:pt x="941603" y="153276"/>
                </a:lnTo>
                <a:lnTo>
                  <a:pt x="964336" y="174726"/>
                </a:lnTo>
                <a:lnTo>
                  <a:pt x="978027" y="202526"/>
                </a:lnTo>
                <a:lnTo>
                  <a:pt x="1138567" y="202526"/>
                </a:lnTo>
                <a:lnTo>
                  <a:pt x="1124585" y="153809"/>
                </a:lnTo>
                <a:lnTo>
                  <a:pt x="1103566" y="112204"/>
                </a:lnTo>
                <a:lnTo>
                  <a:pt x="1076350" y="77508"/>
                </a:lnTo>
                <a:lnTo>
                  <a:pt x="1043787" y="49555"/>
                </a:lnTo>
                <a:lnTo>
                  <a:pt x="1006703" y="28130"/>
                </a:lnTo>
                <a:lnTo>
                  <a:pt x="965949" y="13068"/>
                </a:lnTo>
                <a:lnTo>
                  <a:pt x="922362" y="4165"/>
                </a:lnTo>
                <a:lnTo>
                  <a:pt x="876769" y="1231"/>
                </a:lnTo>
                <a:lnTo>
                  <a:pt x="821283" y="4953"/>
                </a:lnTo>
                <a:lnTo>
                  <a:pt x="772591" y="15748"/>
                </a:lnTo>
                <a:lnTo>
                  <a:pt x="730872" y="33020"/>
                </a:lnTo>
                <a:lnTo>
                  <a:pt x="696315" y="56184"/>
                </a:lnTo>
                <a:lnTo>
                  <a:pt x="669112" y="84683"/>
                </a:lnTo>
                <a:lnTo>
                  <a:pt x="649439" y="117932"/>
                </a:lnTo>
                <a:lnTo>
                  <a:pt x="637501" y="155346"/>
                </a:lnTo>
                <a:lnTo>
                  <a:pt x="633488" y="196354"/>
                </a:lnTo>
                <a:lnTo>
                  <a:pt x="640130" y="248069"/>
                </a:lnTo>
                <a:lnTo>
                  <a:pt x="658533" y="289852"/>
                </a:lnTo>
                <a:lnTo>
                  <a:pt x="686371" y="323113"/>
                </a:lnTo>
                <a:lnTo>
                  <a:pt x="721334" y="349237"/>
                </a:lnTo>
                <a:lnTo>
                  <a:pt x="761123" y="369633"/>
                </a:lnTo>
                <a:lnTo>
                  <a:pt x="803414" y="385711"/>
                </a:lnTo>
                <a:lnTo>
                  <a:pt x="845896" y="398881"/>
                </a:lnTo>
                <a:lnTo>
                  <a:pt x="896759" y="413969"/>
                </a:lnTo>
                <a:lnTo>
                  <a:pt x="938822" y="429742"/>
                </a:lnTo>
                <a:lnTo>
                  <a:pt x="967460" y="449237"/>
                </a:lnTo>
                <a:lnTo>
                  <a:pt x="978027" y="475437"/>
                </a:lnTo>
                <a:lnTo>
                  <a:pt x="973010" y="494296"/>
                </a:lnTo>
                <a:lnTo>
                  <a:pt x="957338" y="510489"/>
                </a:lnTo>
                <a:lnTo>
                  <a:pt x="930097" y="521817"/>
                </a:lnTo>
                <a:lnTo>
                  <a:pt x="890346" y="526072"/>
                </a:lnTo>
                <a:lnTo>
                  <a:pt x="848499" y="521855"/>
                </a:lnTo>
                <a:lnTo>
                  <a:pt x="815784" y="508939"/>
                </a:lnTo>
                <a:lnTo>
                  <a:pt x="792581" y="486994"/>
                </a:lnTo>
                <a:lnTo>
                  <a:pt x="779208" y="455676"/>
                </a:lnTo>
                <a:lnTo>
                  <a:pt x="619899" y="455676"/>
                </a:lnTo>
                <a:lnTo>
                  <a:pt x="631571" y="502653"/>
                </a:lnTo>
                <a:lnTo>
                  <a:pt x="650430" y="542759"/>
                </a:lnTo>
                <a:lnTo>
                  <a:pt x="675957" y="576173"/>
                </a:lnTo>
                <a:lnTo>
                  <a:pt x="707580" y="603097"/>
                </a:lnTo>
                <a:lnTo>
                  <a:pt x="744778" y="623709"/>
                </a:lnTo>
                <a:lnTo>
                  <a:pt x="786968" y="638200"/>
                </a:lnTo>
                <a:lnTo>
                  <a:pt x="833615" y="646747"/>
                </a:lnTo>
                <a:lnTo>
                  <a:pt x="884186" y="649554"/>
                </a:lnTo>
                <a:lnTo>
                  <a:pt x="945667" y="645731"/>
                </a:lnTo>
                <a:lnTo>
                  <a:pt x="998677" y="634682"/>
                </a:lnTo>
                <a:lnTo>
                  <a:pt x="1043292" y="617067"/>
                </a:lnTo>
                <a:lnTo>
                  <a:pt x="1079601" y="593534"/>
                </a:lnTo>
                <a:lnTo>
                  <a:pt x="1107694" y="564718"/>
                </a:lnTo>
                <a:lnTo>
                  <a:pt x="1127645" y="531304"/>
                </a:lnTo>
                <a:lnTo>
                  <a:pt x="1139558" y="493915"/>
                </a:lnTo>
                <a:lnTo>
                  <a:pt x="1143508" y="453212"/>
                </a:lnTo>
                <a:close/>
              </a:path>
              <a:path w="1701800" h="652144">
                <a:moveTo>
                  <a:pt x="1701673" y="453212"/>
                </a:moveTo>
                <a:lnTo>
                  <a:pt x="1695792" y="405536"/>
                </a:lnTo>
                <a:lnTo>
                  <a:pt x="1679384" y="366522"/>
                </a:lnTo>
                <a:lnTo>
                  <a:pt x="1654340" y="335000"/>
                </a:lnTo>
                <a:lnTo>
                  <a:pt x="1622526" y="309816"/>
                </a:lnTo>
                <a:lnTo>
                  <a:pt x="1585836" y="289801"/>
                </a:lnTo>
                <a:lnTo>
                  <a:pt x="1546136" y="273761"/>
                </a:lnTo>
                <a:lnTo>
                  <a:pt x="1505331" y="260565"/>
                </a:lnTo>
                <a:lnTo>
                  <a:pt x="1446631" y="244208"/>
                </a:lnTo>
                <a:lnTo>
                  <a:pt x="1396961" y="227838"/>
                </a:lnTo>
                <a:lnTo>
                  <a:pt x="1362583" y="207772"/>
                </a:lnTo>
                <a:lnTo>
                  <a:pt x="1349730" y="180301"/>
                </a:lnTo>
                <a:lnTo>
                  <a:pt x="1354747" y="162217"/>
                </a:lnTo>
                <a:lnTo>
                  <a:pt x="1369479" y="147726"/>
                </a:lnTo>
                <a:lnTo>
                  <a:pt x="1393482" y="138099"/>
                </a:lnTo>
                <a:lnTo>
                  <a:pt x="1426286" y="134607"/>
                </a:lnTo>
                <a:lnTo>
                  <a:pt x="1467777" y="139484"/>
                </a:lnTo>
                <a:lnTo>
                  <a:pt x="1499768" y="153276"/>
                </a:lnTo>
                <a:lnTo>
                  <a:pt x="1522501" y="174726"/>
                </a:lnTo>
                <a:lnTo>
                  <a:pt x="1536192" y="202526"/>
                </a:lnTo>
                <a:lnTo>
                  <a:pt x="1696732" y="202526"/>
                </a:lnTo>
                <a:lnTo>
                  <a:pt x="1682750" y="153809"/>
                </a:lnTo>
                <a:lnTo>
                  <a:pt x="1661731" y="112204"/>
                </a:lnTo>
                <a:lnTo>
                  <a:pt x="1634515" y="77508"/>
                </a:lnTo>
                <a:lnTo>
                  <a:pt x="1601952" y="49555"/>
                </a:lnTo>
                <a:lnTo>
                  <a:pt x="1564868" y="28130"/>
                </a:lnTo>
                <a:lnTo>
                  <a:pt x="1524114" y="13068"/>
                </a:lnTo>
                <a:lnTo>
                  <a:pt x="1480515" y="4165"/>
                </a:lnTo>
                <a:lnTo>
                  <a:pt x="1434934" y="1231"/>
                </a:lnTo>
                <a:lnTo>
                  <a:pt x="1379448" y="4953"/>
                </a:lnTo>
                <a:lnTo>
                  <a:pt x="1330756" y="15748"/>
                </a:lnTo>
                <a:lnTo>
                  <a:pt x="1289037" y="33020"/>
                </a:lnTo>
                <a:lnTo>
                  <a:pt x="1254480" y="56184"/>
                </a:lnTo>
                <a:lnTo>
                  <a:pt x="1227277" y="84683"/>
                </a:lnTo>
                <a:lnTo>
                  <a:pt x="1207617" y="117932"/>
                </a:lnTo>
                <a:lnTo>
                  <a:pt x="1195679" y="155346"/>
                </a:lnTo>
                <a:lnTo>
                  <a:pt x="1191666" y="196354"/>
                </a:lnTo>
                <a:lnTo>
                  <a:pt x="1198308" y="248069"/>
                </a:lnTo>
                <a:lnTo>
                  <a:pt x="1216698" y="289852"/>
                </a:lnTo>
                <a:lnTo>
                  <a:pt x="1244536" y="323113"/>
                </a:lnTo>
                <a:lnTo>
                  <a:pt x="1279512" y="349237"/>
                </a:lnTo>
                <a:lnTo>
                  <a:pt x="1319288" y="369633"/>
                </a:lnTo>
                <a:lnTo>
                  <a:pt x="1361579" y="385711"/>
                </a:lnTo>
                <a:lnTo>
                  <a:pt x="1404061" y="398881"/>
                </a:lnTo>
                <a:lnTo>
                  <a:pt x="1454924" y="413969"/>
                </a:lnTo>
                <a:lnTo>
                  <a:pt x="1496987" y="429742"/>
                </a:lnTo>
                <a:lnTo>
                  <a:pt x="1525625" y="449237"/>
                </a:lnTo>
                <a:lnTo>
                  <a:pt x="1536192" y="475437"/>
                </a:lnTo>
                <a:lnTo>
                  <a:pt x="1531175" y="494296"/>
                </a:lnTo>
                <a:lnTo>
                  <a:pt x="1515503" y="510489"/>
                </a:lnTo>
                <a:lnTo>
                  <a:pt x="1488262" y="521817"/>
                </a:lnTo>
                <a:lnTo>
                  <a:pt x="1448511" y="526072"/>
                </a:lnTo>
                <a:lnTo>
                  <a:pt x="1406664" y="521855"/>
                </a:lnTo>
                <a:lnTo>
                  <a:pt x="1373949" y="508939"/>
                </a:lnTo>
                <a:lnTo>
                  <a:pt x="1350746" y="486994"/>
                </a:lnTo>
                <a:lnTo>
                  <a:pt x="1337373" y="455676"/>
                </a:lnTo>
                <a:lnTo>
                  <a:pt x="1178064" y="455676"/>
                </a:lnTo>
                <a:lnTo>
                  <a:pt x="1189723" y="502653"/>
                </a:lnTo>
                <a:lnTo>
                  <a:pt x="1208595" y="542759"/>
                </a:lnTo>
                <a:lnTo>
                  <a:pt x="1234122" y="576173"/>
                </a:lnTo>
                <a:lnTo>
                  <a:pt x="1265745" y="603097"/>
                </a:lnTo>
                <a:lnTo>
                  <a:pt x="1302931" y="623709"/>
                </a:lnTo>
                <a:lnTo>
                  <a:pt x="1345133" y="638200"/>
                </a:lnTo>
                <a:lnTo>
                  <a:pt x="1391780" y="646747"/>
                </a:lnTo>
                <a:lnTo>
                  <a:pt x="1442339" y="649554"/>
                </a:lnTo>
                <a:lnTo>
                  <a:pt x="1503832" y="645731"/>
                </a:lnTo>
                <a:lnTo>
                  <a:pt x="1556842" y="634682"/>
                </a:lnTo>
                <a:lnTo>
                  <a:pt x="1601457" y="617067"/>
                </a:lnTo>
                <a:lnTo>
                  <a:pt x="1637766" y="593534"/>
                </a:lnTo>
                <a:lnTo>
                  <a:pt x="1665859" y="564718"/>
                </a:lnTo>
                <a:lnTo>
                  <a:pt x="1685810" y="531304"/>
                </a:lnTo>
                <a:lnTo>
                  <a:pt x="1697723" y="493915"/>
                </a:lnTo>
                <a:lnTo>
                  <a:pt x="1701673" y="453212"/>
                </a:lnTo>
                <a:close/>
              </a:path>
            </a:pathLst>
          </a:custGeom>
          <a:solidFill>
            <a:srgbClr val="000000"/>
          </a:solidFill>
        </p:spPr>
        <p:txBody>
          <a:bodyPr wrap="square" lIns="0" tIns="0" rIns="0" bIns="0" rtlCol="0"/>
          <a:lstStyle/>
          <a:p>
            <a:endParaRPr/>
          </a:p>
        </p:txBody>
      </p:sp>
      <p:sp>
        <p:nvSpPr>
          <p:cNvPr id="11" name="object 11"/>
          <p:cNvSpPr/>
          <p:nvPr/>
        </p:nvSpPr>
        <p:spPr>
          <a:xfrm>
            <a:off x="8767905" y="2396150"/>
            <a:ext cx="588010" cy="652145"/>
          </a:xfrm>
          <a:custGeom>
            <a:avLst/>
            <a:gdLst/>
            <a:ahLst/>
            <a:cxnLst/>
            <a:rect l="l" t="t" r="r" b="b"/>
            <a:pathLst>
              <a:path w="588009" h="652144">
                <a:moveTo>
                  <a:pt x="305027" y="0"/>
                </a:moveTo>
                <a:lnTo>
                  <a:pt x="257841" y="3172"/>
                </a:lnTo>
                <a:lnTo>
                  <a:pt x="213511" y="12517"/>
                </a:lnTo>
                <a:lnTo>
                  <a:pt x="172382" y="27780"/>
                </a:lnTo>
                <a:lnTo>
                  <a:pt x="134799" y="48704"/>
                </a:lnTo>
                <a:lnTo>
                  <a:pt x="101107" y="75034"/>
                </a:lnTo>
                <a:lnTo>
                  <a:pt x="71651" y="106513"/>
                </a:lnTo>
                <a:lnTo>
                  <a:pt x="46777" y="142886"/>
                </a:lnTo>
                <a:lnTo>
                  <a:pt x="26830" y="183895"/>
                </a:lnTo>
                <a:lnTo>
                  <a:pt x="12154" y="229286"/>
                </a:lnTo>
                <a:lnTo>
                  <a:pt x="3096" y="278803"/>
                </a:lnTo>
                <a:lnTo>
                  <a:pt x="0" y="332188"/>
                </a:lnTo>
                <a:lnTo>
                  <a:pt x="3098" y="383337"/>
                </a:lnTo>
                <a:lnTo>
                  <a:pt x="12176" y="430856"/>
                </a:lnTo>
                <a:lnTo>
                  <a:pt x="26905" y="474485"/>
                </a:lnTo>
                <a:lnTo>
                  <a:pt x="46955" y="513960"/>
                </a:lnTo>
                <a:lnTo>
                  <a:pt x="71999" y="549021"/>
                </a:lnTo>
                <a:lnTo>
                  <a:pt x="101709" y="579406"/>
                </a:lnTo>
                <a:lnTo>
                  <a:pt x="135754" y="604854"/>
                </a:lnTo>
                <a:lnTo>
                  <a:pt x="173808" y="625102"/>
                </a:lnTo>
                <a:lnTo>
                  <a:pt x="215542" y="639889"/>
                </a:lnTo>
                <a:lnTo>
                  <a:pt x="260626" y="648953"/>
                </a:lnTo>
                <a:lnTo>
                  <a:pt x="308734" y="652032"/>
                </a:lnTo>
                <a:lnTo>
                  <a:pt x="358349" y="648737"/>
                </a:lnTo>
                <a:lnTo>
                  <a:pt x="404883" y="638872"/>
                </a:lnTo>
                <a:lnTo>
                  <a:pt x="447683" y="622465"/>
                </a:lnTo>
                <a:lnTo>
                  <a:pt x="486099" y="599545"/>
                </a:lnTo>
                <a:lnTo>
                  <a:pt x="519478" y="570143"/>
                </a:lnTo>
                <a:lnTo>
                  <a:pt x="547169" y="534286"/>
                </a:lnTo>
                <a:lnTo>
                  <a:pt x="554439" y="519889"/>
                </a:lnTo>
                <a:lnTo>
                  <a:pt x="311205" y="519889"/>
                </a:lnTo>
                <a:lnTo>
                  <a:pt x="263881" y="511473"/>
                </a:lnTo>
                <a:lnTo>
                  <a:pt x="226931" y="487526"/>
                </a:lnTo>
                <a:lnTo>
                  <a:pt x="200059" y="450005"/>
                </a:lnTo>
                <a:lnTo>
                  <a:pt x="182969" y="400865"/>
                </a:lnTo>
                <a:lnTo>
                  <a:pt x="175366" y="342062"/>
                </a:lnTo>
                <a:lnTo>
                  <a:pt x="587825" y="342062"/>
                </a:lnTo>
                <a:lnTo>
                  <a:pt x="587825" y="306252"/>
                </a:lnTo>
                <a:lnTo>
                  <a:pt x="586433" y="285258"/>
                </a:lnTo>
                <a:lnTo>
                  <a:pt x="176591" y="285258"/>
                </a:lnTo>
                <a:lnTo>
                  <a:pt x="188241" y="228811"/>
                </a:lnTo>
                <a:lnTo>
                  <a:pt x="208426" y="186351"/>
                </a:lnTo>
                <a:lnTo>
                  <a:pt x="235011" y="157049"/>
                </a:lnTo>
                <a:lnTo>
                  <a:pt x="265863" y="140076"/>
                </a:lnTo>
                <a:lnTo>
                  <a:pt x="298849" y="134603"/>
                </a:lnTo>
                <a:lnTo>
                  <a:pt x="544567" y="134603"/>
                </a:lnTo>
                <a:lnTo>
                  <a:pt x="533803" y="115763"/>
                </a:lnTo>
                <a:lnTo>
                  <a:pt x="505701" y="81348"/>
                </a:lnTo>
                <a:lnTo>
                  <a:pt x="472857" y="52675"/>
                </a:lnTo>
                <a:lnTo>
                  <a:pt x="435819" y="29974"/>
                </a:lnTo>
                <a:lnTo>
                  <a:pt x="395136" y="13475"/>
                </a:lnTo>
                <a:lnTo>
                  <a:pt x="351356" y="3407"/>
                </a:lnTo>
                <a:lnTo>
                  <a:pt x="305027" y="0"/>
                </a:lnTo>
                <a:close/>
              </a:path>
              <a:path w="588009" h="652144">
                <a:moveTo>
                  <a:pt x="582882" y="443326"/>
                </a:moveTo>
                <a:lnTo>
                  <a:pt x="421107" y="443326"/>
                </a:lnTo>
                <a:lnTo>
                  <a:pt x="405325" y="475088"/>
                </a:lnTo>
                <a:lnTo>
                  <a:pt x="380048" y="499207"/>
                </a:lnTo>
                <a:lnTo>
                  <a:pt x="347825" y="514526"/>
                </a:lnTo>
                <a:lnTo>
                  <a:pt x="311205" y="519889"/>
                </a:lnTo>
                <a:lnTo>
                  <a:pt x="554439" y="519889"/>
                </a:lnTo>
                <a:lnTo>
                  <a:pt x="568521" y="492004"/>
                </a:lnTo>
                <a:lnTo>
                  <a:pt x="582882" y="443326"/>
                </a:lnTo>
                <a:close/>
              </a:path>
              <a:path w="588009" h="652144">
                <a:moveTo>
                  <a:pt x="544567" y="134603"/>
                </a:moveTo>
                <a:lnTo>
                  <a:pt x="298849" y="134603"/>
                </a:lnTo>
                <a:lnTo>
                  <a:pt x="336185" y="140905"/>
                </a:lnTo>
                <a:lnTo>
                  <a:pt x="367534" y="159537"/>
                </a:lnTo>
                <a:lnTo>
                  <a:pt x="391948" y="190083"/>
                </a:lnTo>
                <a:lnTo>
                  <a:pt x="408478" y="232128"/>
                </a:lnTo>
                <a:lnTo>
                  <a:pt x="416175" y="285258"/>
                </a:lnTo>
                <a:lnTo>
                  <a:pt x="586433" y="285258"/>
                </a:lnTo>
                <a:lnTo>
                  <a:pt x="584174" y="251165"/>
                </a:lnTo>
                <a:lnTo>
                  <a:pt x="573588" y="200901"/>
                </a:lnTo>
                <a:lnTo>
                  <a:pt x="556615" y="155691"/>
                </a:lnTo>
                <a:lnTo>
                  <a:pt x="544567" y="134603"/>
                </a:lnTo>
                <a:close/>
              </a:path>
            </a:pathLst>
          </a:custGeom>
          <a:solidFill>
            <a:srgbClr val="000000"/>
          </a:solidFill>
        </p:spPr>
        <p:txBody>
          <a:bodyPr wrap="square" lIns="0" tIns="0" rIns="0" bIns="0" rtlCol="0"/>
          <a:lstStyle/>
          <a:p>
            <a:endParaRPr/>
          </a:p>
        </p:txBody>
      </p:sp>
      <p:sp>
        <p:nvSpPr>
          <p:cNvPr id="12" name="object 12"/>
          <p:cNvSpPr/>
          <p:nvPr/>
        </p:nvSpPr>
        <p:spPr>
          <a:xfrm>
            <a:off x="9401409" y="2396150"/>
            <a:ext cx="588010" cy="652145"/>
          </a:xfrm>
          <a:custGeom>
            <a:avLst/>
            <a:gdLst/>
            <a:ahLst/>
            <a:cxnLst/>
            <a:rect l="l" t="t" r="r" b="b"/>
            <a:pathLst>
              <a:path w="588009" h="652144">
                <a:moveTo>
                  <a:pt x="305016" y="0"/>
                </a:moveTo>
                <a:lnTo>
                  <a:pt x="257831" y="3172"/>
                </a:lnTo>
                <a:lnTo>
                  <a:pt x="213502" y="12517"/>
                </a:lnTo>
                <a:lnTo>
                  <a:pt x="172374" y="27780"/>
                </a:lnTo>
                <a:lnTo>
                  <a:pt x="134792" y="48704"/>
                </a:lnTo>
                <a:lnTo>
                  <a:pt x="101101" y="75034"/>
                </a:lnTo>
                <a:lnTo>
                  <a:pt x="71647" y="106513"/>
                </a:lnTo>
                <a:lnTo>
                  <a:pt x="46774" y="142886"/>
                </a:lnTo>
                <a:lnTo>
                  <a:pt x="26828" y="183895"/>
                </a:lnTo>
                <a:lnTo>
                  <a:pt x="12153" y="229286"/>
                </a:lnTo>
                <a:lnTo>
                  <a:pt x="3095" y="278803"/>
                </a:lnTo>
                <a:lnTo>
                  <a:pt x="0" y="332188"/>
                </a:lnTo>
                <a:lnTo>
                  <a:pt x="3098" y="383337"/>
                </a:lnTo>
                <a:lnTo>
                  <a:pt x="12176" y="430856"/>
                </a:lnTo>
                <a:lnTo>
                  <a:pt x="26903" y="474485"/>
                </a:lnTo>
                <a:lnTo>
                  <a:pt x="46952" y="513960"/>
                </a:lnTo>
                <a:lnTo>
                  <a:pt x="71995" y="549021"/>
                </a:lnTo>
                <a:lnTo>
                  <a:pt x="101703" y="579406"/>
                </a:lnTo>
                <a:lnTo>
                  <a:pt x="135747" y="604854"/>
                </a:lnTo>
                <a:lnTo>
                  <a:pt x="173800" y="625102"/>
                </a:lnTo>
                <a:lnTo>
                  <a:pt x="215532" y="639889"/>
                </a:lnTo>
                <a:lnTo>
                  <a:pt x="260616" y="648953"/>
                </a:lnTo>
                <a:lnTo>
                  <a:pt x="308723" y="652032"/>
                </a:lnTo>
                <a:lnTo>
                  <a:pt x="358339" y="648737"/>
                </a:lnTo>
                <a:lnTo>
                  <a:pt x="404872" y="638872"/>
                </a:lnTo>
                <a:lnTo>
                  <a:pt x="447673" y="622465"/>
                </a:lnTo>
                <a:lnTo>
                  <a:pt x="486088" y="599545"/>
                </a:lnTo>
                <a:lnTo>
                  <a:pt x="519467" y="570143"/>
                </a:lnTo>
                <a:lnTo>
                  <a:pt x="547158" y="534286"/>
                </a:lnTo>
                <a:lnTo>
                  <a:pt x="554429" y="519889"/>
                </a:lnTo>
                <a:lnTo>
                  <a:pt x="311184" y="519889"/>
                </a:lnTo>
                <a:lnTo>
                  <a:pt x="263865" y="511473"/>
                </a:lnTo>
                <a:lnTo>
                  <a:pt x="226918" y="487526"/>
                </a:lnTo>
                <a:lnTo>
                  <a:pt x="200048" y="450005"/>
                </a:lnTo>
                <a:lnTo>
                  <a:pt x="182959" y="400865"/>
                </a:lnTo>
                <a:lnTo>
                  <a:pt x="175355" y="342062"/>
                </a:lnTo>
                <a:lnTo>
                  <a:pt x="587814" y="342062"/>
                </a:lnTo>
                <a:lnTo>
                  <a:pt x="587814" y="306252"/>
                </a:lnTo>
                <a:lnTo>
                  <a:pt x="586423" y="285258"/>
                </a:lnTo>
                <a:lnTo>
                  <a:pt x="176581" y="285258"/>
                </a:lnTo>
                <a:lnTo>
                  <a:pt x="188231" y="228811"/>
                </a:lnTo>
                <a:lnTo>
                  <a:pt x="208415" y="186351"/>
                </a:lnTo>
                <a:lnTo>
                  <a:pt x="235001" y="157049"/>
                </a:lnTo>
                <a:lnTo>
                  <a:pt x="265853" y="140076"/>
                </a:lnTo>
                <a:lnTo>
                  <a:pt x="298839" y="134603"/>
                </a:lnTo>
                <a:lnTo>
                  <a:pt x="544557" y="134603"/>
                </a:lnTo>
                <a:lnTo>
                  <a:pt x="533793" y="115763"/>
                </a:lnTo>
                <a:lnTo>
                  <a:pt x="505691" y="81348"/>
                </a:lnTo>
                <a:lnTo>
                  <a:pt x="472847" y="52675"/>
                </a:lnTo>
                <a:lnTo>
                  <a:pt x="435809" y="29974"/>
                </a:lnTo>
                <a:lnTo>
                  <a:pt x="395126" y="13475"/>
                </a:lnTo>
                <a:lnTo>
                  <a:pt x="351345" y="3407"/>
                </a:lnTo>
                <a:lnTo>
                  <a:pt x="305016" y="0"/>
                </a:lnTo>
                <a:close/>
              </a:path>
              <a:path w="588009" h="652144">
                <a:moveTo>
                  <a:pt x="582872" y="443326"/>
                </a:moveTo>
                <a:lnTo>
                  <a:pt x="421097" y="443326"/>
                </a:lnTo>
                <a:lnTo>
                  <a:pt x="405314" y="475088"/>
                </a:lnTo>
                <a:lnTo>
                  <a:pt x="380036" y="499207"/>
                </a:lnTo>
                <a:lnTo>
                  <a:pt x="347810" y="514526"/>
                </a:lnTo>
                <a:lnTo>
                  <a:pt x="311184" y="519889"/>
                </a:lnTo>
                <a:lnTo>
                  <a:pt x="554429" y="519889"/>
                </a:lnTo>
                <a:lnTo>
                  <a:pt x="568510" y="492004"/>
                </a:lnTo>
                <a:lnTo>
                  <a:pt x="582872" y="443326"/>
                </a:lnTo>
                <a:close/>
              </a:path>
              <a:path w="588009" h="652144">
                <a:moveTo>
                  <a:pt x="544557" y="134603"/>
                </a:moveTo>
                <a:lnTo>
                  <a:pt x="298839" y="134603"/>
                </a:lnTo>
                <a:lnTo>
                  <a:pt x="336174" y="140905"/>
                </a:lnTo>
                <a:lnTo>
                  <a:pt x="367521" y="159537"/>
                </a:lnTo>
                <a:lnTo>
                  <a:pt x="391933" y="190083"/>
                </a:lnTo>
                <a:lnTo>
                  <a:pt x="408463" y="232128"/>
                </a:lnTo>
                <a:lnTo>
                  <a:pt x="416165" y="285258"/>
                </a:lnTo>
                <a:lnTo>
                  <a:pt x="586423" y="285258"/>
                </a:lnTo>
                <a:lnTo>
                  <a:pt x="584164" y="251165"/>
                </a:lnTo>
                <a:lnTo>
                  <a:pt x="573578" y="200901"/>
                </a:lnTo>
                <a:lnTo>
                  <a:pt x="556605" y="155691"/>
                </a:lnTo>
                <a:lnTo>
                  <a:pt x="544557" y="134603"/>
                </a:lnTo>
                <a:close/>
              </a:path>
            </a:pathLst>
          </a:custGeom>
          <a:solidFill>
            <a:srgbClr val="000000"/>
          </a:solid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7414" rIns="0" bIns="0" rtlCol="0">
            <a:spAutoFit/>
          </a:bodyPr>
          <a:lstStyle/>
          <a:p>
            <a:pPr marL="19685">
              <a:lnSpc>
                <a:spcPct val="100000"/>
              </a:lnSpc>
              <a:spcBef>
                <a:spcPts val="135"/>
              </a:spcBef>
            </a:pPr>
            <a:r>
              <a:rPr sz="5900" spc="260" dirty="0"/>
              <a:t>Scott</a:t>
            </a:r>
            <a:r>
              <a:rPr sz="5900" spc="665" dirty="0"/>
              <a:t> </a:t>
            </a:r>
            <a:r>
              <a:rPr sz="5900" spc="270" dirty="0"/>
              <a:t>Busby,</a:t>
            </a:r>
            <a:r>
              <a:rPr sz="5900" spc="670" dirty="0"/>
              <a:t> </a:t>
            </a:r>
            <a:r>
              <a:rPr sz="5900" spc="300" dirty="0"/>
              <a:t>AIA</a:t>
            </a:r>
            <a:endParaRPr sz="5900"/>
          </a:p>
          <a:p>
            <a:pPr marL="19685">
              <a:lnSpc>
                <a:spcPct val="100000"/>
              </a:lnSpc>
              <a:spcBef>
                <a:spcPts val="45"/>
              </a:spcBef>
            </a:pPr>
            <a:r>
              <a:rPr sz="5900" spc="160" dirty="0"/>
              <a:t>TN</a:t>
            </a:r>
            <a:r>
              <a:rPr sz="5900" spc="665" dirty="0"/>
              <a:t> </a:t>
            </a:r>
            <a:r>
              <a:rPr sz="5900" spc="260" dirty="0"/>
              <a:t>Small</a:t>
            </a:r>
            <a:r>
              <a:rPr sz="5900" spc="680" dirty="0"/>
              <a:t> </a:t>
            </a:r>
            <a:r>
              <a:rPr sz="5900" spc="240" dirty="0"/>
              <a:t>Firm</a:t>
            </a:r>
            <a:r>
              <a:rPr sz="5900" spc="680" dirty="0"/>
              <a:t> </a:t>
            </a:r>
            <a:r>
              <a:rPr sz="5900" spc="280" dirty="0"/>
              <a:t>Exchange</a:t>
            </a:r>
            <a:r>
              <a:rPr sz="5900" spc="680" dirty="0"/>
              <a:t> </a:t>
            </a:r>
            <a:r>
              <a:rPr sz="5900" spc="315" dirty="0"/>
              <a:t>Representative</a:t>
            </a:r>
            <a:endParaRPr sz="5900"/>
          </a:p>
        </p:txBody>
      </p:sp>
      <p:pic>
        <p:nvPicPr>
          <p:cNvPr id="3" name="object 3"/>
          <p:cNvPicPr/>
          <p:nvPr/>
        </p:nvPicPr>
        <p:blipFill>
          <a:blip r:embed="rId2" cstate="print"/>
          <a:stretch>
            <a:fillRect/>
          </a:stretch>
        </p:blipFill>
        <p:spPr>
          <a:xfrm>
            <a:off x="15938242" y="968071"/>
            <a:ext cx="3141265" cy="4711898"/>
          </a:xfrm>
          <a:prstGeom prst="rect">
            <a:avLst/>
          </a:prstGeom>
        </p:spPr>
      </p:pic>
      <p:sp>
        <p:nvSpPr>
          <p:cNvPr id="4" name="object 4"/>
          <p:cNvSpPr txBox="1"/>
          <p:nvPr/>
        </p:nvSpPr>
        <p:spPr>
          <a:xfrm>
            <a:off x="1296160" y="10390983"/>
            <a:ext cx="7315834"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FFFFFF"/>
                </a:solidFill>
                <a:latin typeface="Architype Bold"/>
                <a:cs typeface="Architype Bold"/>
              </a:rPr>
              <a:t>AIA</a:t>
            </a:r>
            <a:r>
              <a:rPr sz="2450" b="1" spc="215" dirty="0">
                <a:solidFill>
                  <a:srgbClr val="FFFFFF"/>
                </a:solidFill>
                <a:latin typeface="Architype Bold"/>
                <a:cs typeface="Architype Bold"/>
              </a:rPr>
              <a:t> </a:t>
            </a:r>
            <a:r>
              <a:rPr sz="2450" b="0" spc="70" dirty="0">
                <a:solidFill>
                  <a:srgbClr val="FFFFFF"/>
                </a:solidFill>
                <a:latin typeface="Architype Light"/>
                <a:cs typeface="Architype Light"/>
              </a:rPr>
              <a:t>Tennessee</a:t>
            </a:r>
            <a:r>
              <a:rPr sz="2450" b="0" spc="220" dirty="0">
                <a:solidFill>
                  <a:srgbClr val="FFFFFF"/>
                </a:solidFill>
                <a:latin typeface="Architype Light"/>
                <a:cs typeface="Architype Light"/>
              </a:rPr>
              <a:t> </a:t>
            </a:r>
            <a:r>
              <a:rPr sz="2450" b="0" spc="45" dirty="0">
                <a:solidFill>
                  <a:srgbClr val="FFFFFF"/>
                </a:solidFill>
                <a:latin typeface="Architype Light"/>
                <a:cs typeface="Architype Light"/>
              </a:rPr>
              <a:t>&gt;&gt;</a:t>
            </a:r>
            <a:r>
              <a:rPr sz="2450" b="0" spc="215" dirty="0">
                <a:solidFill>
                  <a:srgbClr val="FFFFFF"/>
                </a:solidFill>
                <a:latin typeface="Architype Light"/>
                <a:cs typeface="Architype Light"/>
              </a:rPr>
              <a:t> </a:t>
            </a:r>
            <a:r>
              <a:rPr sz="2450" b="0" spc="70" dirty="0">
                <a:solidFill>
                  <a:srgbClr val="FFFFFF"/>
                </a:solidFill>
                <a:latin typeface="Architype Light"/>
                <a:cs typeface="Architype Light"/>
              </a:rPr>
              <a:t>202</a:t>
            </a:r>
            <a:r>
              <a:rPr lang="en-US" sz="2450" b="0" spc="70" dirty="0">
                <a:solidFill>
                  <a:srgbClr val="FFFFFF"/>
                </a:solidFill>
                <a:latin typeface="Architype Light"/>
                <a:cs typeface="Architype Light"/>
              </a:rPr>
              <a:t>3</a:t>
            </a:r>
            <a:r>
              <a:rPr sz="2450" b="0" spc="220" dirty="0">
                <a:solidFill>
                  <a:srgbClr val="FFFFFF"/>
                </a:solidFill>
                <a:latin typeface="Architype Light"/>
                <a:cs typeface="Architype Light"/>
              </a:rPr>
              <a:t> </a:t>
            </a:r>
            <a:r>
              <a:rPr sz="2450" b="0" spc="75" dirty="0">
                <a:solidFill>
                  <a:srgbClr val="FFFFFF"/>
                </a:solidFill>
                <a:latin typeface="Architype Light"/>
                <a:cs typeface="Architype Light"/>
              </a:rPr>
              <a:t>Annual</a:t>
            </a:r>
            <a:r>
              <a:rPr sz="2450" b="0" spc="215" dirty="0">
                <a:solidFill>
                  <a:srgbClr val="FFFFFF"/>
                </a:solidFill>
                <a:latin typeface="Architype Light"/>
                <a:cs typeface="Architype Light"/>
              </a:rPr>
              <a:t> </a:t>
            </a:r>
            <a:r>
              <a:rPr sz="2450" b="0" spc="80" dirty="0">
                <a:solidFill>
                  <a:srgbClr val="FFFFFF"/>
                </a:solidFill>
                <a:latin typeface="Architype Light"/>
                <a:cs typeface="Architype Light"/>
              </a:rPr>
              <a:t>Business</a:t>
            </a:r>
            <a:r>
              <a:rPr sz="2450" b="0" spc="220" dirty="0">
                <a:solidFill>
                  <a:srgbClr val="FFFFFF"/>
                </a:solidFill>
                <a:latin typeface="Architype Light"/>
                <a:cs typeface="Architype Light"/>
              </a:rPr>
              <a:t> </a:t>
            </a:r>
            <a:r>
              <a:rPr sz="2450" b="0" spc="85" dirty="0">
                <a:solidFill>
                  <a:srgbClr val="FFFFFF"/>
                </a:solidFill>
                <a:latin typeface="Architype Light"/>
                <a:cs typeface="Architype Light"/>
              </a:rPr>
              <a:t>Meeting</a:t>
            </a:r>
            <a:endParaRPr sz="2450" dirty="0">
              <a:latin typeface="Architype Light"/>
              <a:cs typeface="Architype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735013" y="788330"/>
            <a:ext cx="11974153" cy="8669893"/>
          </a:xfrm>
          <a:prstGeom prst="rect">
            <a:avLst/>
          </a:prstGeom>
          <a:noFill/>
          <a:ln>
            <a:noFill/>
          </a:ln>
        </p:spPr>
      </p:pic>
      <p:sp>
        <p:nvSpPr>
          <p:cNvPr id="89" name="Google Shape;89;p1"/>
          <p:cNvSpPr/>
          <p:nvPr/>
        </p:nvSpPr>
        <p:spPr>
          <a:xfrm>
            <a:off x="10052050" y="397"/>
            <a:ext cx="9242299" cy="11308556"/>
          </a:xfrm>
          <a:prstGeom prst="rect">
            <a:avLst/>
          </a:prstGeom>
          <a:solidFill>
            <a:srgbClr val="EF4136"/>
          </a:solidFill>
          <a:ln w="12700" cap="flat" cmpd="sng">
            <a:solidFill>
              <a:srgbClr val="EF4136"/>
            </a:solidFill>
            <a:prstDash val="solid"/>
            <a:miter lim="800000"/>
            <a:headEnd type="none" w="sm" len="sm"/>
            <a:tailEnd type="none" w="sm" len="sm"/>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968" b="0" i="0" u="none" strike="noStrike" cap="none" dirty="0">
              <a:solidFill>
                <a:schemeClr val="lt1"/>
              </a:solidFill>
              <a:latin typeface="Calibri"/>
              <a:ea typeface="Calibri"/>
              <a:cs typeface="Calibri"/>
              <a:sym typeface="Calibri"/>
            </a:endParaRPr>
          </a:p>
        </p:txBody>
      </p:sp>
      <p:sp>
        <p:nvSpPr>
          <p:cNvPr id="90" name="Google Shape;90;p1"/>
          <p:cNvSpPr txBox="1">
            <a:spLocks noGrp="1"/>
          </p:cNvSpPr>
          <p:nvPr>
            <p:ph type="subTitle" idx="1"/>
          </p:nvPr>
        </p:nvSpPr>
        <p:spPr>
          <a:xfrm>
            <a:off x="335064" y="9029137"/>
            <a:ext cx="9242299" cy="1721369"/>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chemeClr val="dk1"/>
              </a:buClr>
              <a:buSzPts val="2400"/>
              <a:buNone/>
            </a:pPr>
            <a:r>
              <a:rPr lang="en-US" dirty="0">
                <a:latin typeface="Arial"/>
                <a:ea typeface="Arial"/>
                <a:cs typeface="Arial"/>
                <a:sym typeface="Arial"/>
              </a:rPr>
              <a:t>An AIA National Member Group</a:t>
            </a:r>
            <a:endParaRPr dirty="0"/>
          </a:p>
          <a:p>
            <a:pPr marL="0" lvl="0" indent="0" algn="ctr" rtl="0">
              <a:lnSpc>
                <a:spcPct val="90000"/>
              </a:lnSpc>
              <a:spcBef>
                <a:spcPts val="1649"/>
              </a:spcBef>
              <a:spcAft>
                <a:spcPts val="0"/>
              </a:spcAft>
              <a:buClr>
                <a:schemeClr val="dk1"/>
              </a:buClr>
              <a:buSzPts val="2400"/>
              <a:buNone/>
            </a:pPr>
            <a:r>
              <a:rPr lang="en-US" dirty="0">
                <a:latin typeface="Arial"/>
                <a:ea typeface="Arial"/>
                <a:cs typeface="Arial"/>
                <a:sym typeface="Arial"/>
              </a:rPr>
              <a:t>(Since 2005)</a:t>
            </a:r>
            <a:endParaRPr dirty="0"/>
          </a:p>
        </p:txBody>
      </p:sp>
      <p:sp>
        <p:nvSpPr>
          <p:cNvPr id="91" name="Google Shape;91;p1"/>
          <p:cNvSpPr txBox="1"/>
          <p:nvPr/>
        </p:nvSpPr>
        <p:spPr>
          <a:xfrm>
            <a:off x="10066023" y="9472186"/>
            <a:ext cx="9242299" cy="1048835"/>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2400"/>
              <a:buFont typeface="Arial"/>
              <a:buNone/>
            </a:pPr>
            <a:r>
              <a:rPr lang="en-US" sz="3958" b="0" i="0" u="none" strike="noStrike" cap="none" dirty="0">
                <a:solidFill>
                  <a:schemeClr val="dk1"/>
                </a:solidFill>
                <a:latin typeface="Arial"/>
                <a:ea typeface="Arial"/>
                <a:cs typeface="Arial"/>
                <a:sym typeface="Arial"/>
              </a:rPr>
              <a:t>www.aia.org/sfx</a:t>
            </a:r>
            <a:endParaRPr sz="3808" dirty="0"/>
          </a:p>
        </p:txBody>
      </p:sp>
      <p:sp>
        <p:nvSpPr>
          <p:cNvPr id="92" name="Google Shape;92;p1"/>
          <p:cNvSpPr txBox="1"/>
          <p:nvPr/>
        </p:nvSpPr>
        <p:spPr>
          <a:xfrm>
            <a:off x="10070946" y="788331"/>
            <a:ext cx="9242299" cy="8240806"/>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ct val="100000"/>
              <a:buFont typeface="Arial"/>
              <a:buNone/>
            </a:pPr>
            <a:r>
              <a:rPr lang="en-US" sz="2638" b="0" i="0" dirty="0">
                <a:solidFill>
                  <a:schemeClr val="bg1"/>
                </a:solidFill>
                <a:effectLst/>
                <a:latin typeface="Architype"/>
              </a:rPr>
              <a:t>Approximately 75% of all firms within the AIA are small firms </a:t>
            </a:r>
          </a:p>
          <a:p>
            <a:pPr marL="0" marR="0" lvl="0" indent="0" algn="ctr" rtl="0">
              <a:lnSpc>
                <a:spcPct val="90000"/>
              </a:lnSpc>
              <a:spcBef>
                <a:spcPts val="0"/>
              </a:spcBef>
              <a:spcAft>
                <a:spcPts val="0"/>
              </a:spcAft>
              <a:buClr>
                <a:schemeClr val="dk1"/>
              </a:buClr>
              <a:buSzPct val="100000"/>
              <a:buFont typeface="Arial"/>
              <a:buNone/>
            </a:pPr>
            <a:endParaRPr lang="en-US" sz="2638" b="0" i="0" dirty="0">
              <a:solidFill>
                <a:schemeClr val="bg1"/>
              </a:solidFill>
              <a:effectLst/>
              <a:latin typeface="Architype"/>
            </a:endParaRPr>
          </a:p>
          <a:p>
            <a:pPr marL="0" marR="0" lvl="0" indent="0" algn="ctr" rtl="0">
              <a:lnSpc>
                <a:spcPct val="90000"/>
              </a:lnSpc>
              <a:spcBef>
                <a:spcPts val="0"/>
              </a:spcBef>
              <a:spcAft>
                <a:spcPts val="0"/>
              </a:spcAft>
              <a:buClr>
                <a:schemeClr val="dk1"/>
              </a:buClr>
              <a:buSzPct val="100000"/>
              <a:buFont typeface="Arial"/>
              <a:buNone/>
            </a:pPr>
            <a:r>
              <a:rPr lang="en-US" sz="2638" b="0" i="0" dirty="0">
                <a:solidFill>
                  <a:schemeClr val="bg1"/>
                </a:solidFill>
                <a:effectLst/>
                <a:latin typeface="Architype"/>
              </a:rPr>
              <a:t>(less than 10 employees), </a:t>
            </a:r>
          </a:p>
          <a:p>
            <a:pPr marL="0" marR="0" lvl="0" indent="0" algn="ctr" rtl="0">
              <a:lnSpc>
                <a:spcPct val="90000"/>
              </a:lnSpc>
              <a:spcBef>
                <a:spcPts val="0"/>
              </a:spcBef>
              <a:spcAft>
                <a:spcPts val="0"/>
              </a:spcAft>
              <a:buClr>
                <a:schemeClr val="dk1"/>
              </a:buClr>
              <a:buSzPct val="100000"/>
              <a:buFont typeface="Arial"/>
              <a:buNone/>
            </a:pPr>
            <a:endParaRPr lang="en-US" sz="2638" dirty="0">
              <a:solidFill>
                <a:schemeClr val="bg1"/>
              </a:solidFill>
              <a:latin typeface="Architype"/>
            </a:endParaRPr>
          </a:p>
          <a:p>
            <a:pPr marL="0" marR="0" lvl="0" indent="0" algn="ctr" rtl="0">
              <a:lnSpc>
                <a:spcPct val="90000"/>
              </a:lnSpc>
              <a:spcBef>
                <a:spcPts val="0"/>
              </a:spcBef>
              <a:spcAft>
                <a:spcPts val="0"/>
              </a:spcAft>
              <a:buClr>
                <a:schemeClr val="dk1"/>
              </a:buClr>
              <a:buSzPct val="100000"/>
              <a:buFont typeface="Arial"/>
              <a:buNone/>
            </a:pPr>
            <a:r>
              <a:rPr lang="en-US" sz="2638" b="0" i="0" dirty="0">
                <a:solidFill>
                  <a:schemeClr val="bg1"/>
                </a:solidFill>
                <a:effectLst/>
                <a:latin typeface="Architype"/>
              </a:rPr>
              <a:t>which equates to </a:t>
            </a:r>
          </a:p>
          <a:p>
            <a:pPr marL="0" marR="0" lvl="0" indent="0" algn="ctr" rtl="0">
              <a:lnSpc>
                <a:spcPct val="90000"/>
              </a:lnSpc>
              <a:spcBef>
                <a:spcPts val="0"/>
              </a:spcBef>
              <a:spcAft>
                <a:spcPts val="0"/>
              </a:spcAft>
              <a:buClr>
                <a:schemeClr val="dk1"/>
              </a:buClr>
              <a:buSzPct val="100000"/>
              <a:buFont typeface="Arial"/>
              <a:buNone/>
            </a:pPr>
            <a:endParaRPr lang="en-US" sz="2638" dirty="0">
              <a:solidFill>
                <a:schemeClr val="bg1"/>
              </a:solidFill>
              <a:latin typeface="Architype"/>
            </a:endParaRPr>
          </a:p>
          <a:p>
            <a:pPr marL="0" marR="0" lvl="0" indent="0" algn="ctr" rtl="0">
              <a:lnSpc>
                <a:spcPct val="90000"/>
              </a:lnSpc>
              <a:spcBef>
                <a:spcPts val="0"/>
              </a:spcBef>
              <a:spcAft>
                <a:spcPts val="0"/>
              </a:spcAft>
              <a:buClr>
                <a:schemeClr val="dk1"/>
              </a:buClr>
              <a:buSzPct val="100000"/>
              <a:buFont typeface="Arial"/>
              <a:buNone/>
            </a:pPr>
            <a:r>
              <a:rPr lang="en-US" sz="2638" b="0" i="0" dirty="0">
                <a:solidFill>
                  <a:schemeClr val="bg1"/>
                </a:solidFill>
                <a:effectLst/>
                <a:latin typeface="Architype"/>
              </a:rPr>
              <a:t>14,459 small firms within the organization.</a:t>
            </a:r>
          </a:p>
          <a:p>
            <a:pPr marL="0" marR="0" lvl="0" indent="0" algn="ctr" rtl="0">
              <a:lnSpc>
                <a:spcPct val="90000"/>
              </a:lnSpc>
              <a:spcBef>
                <a:spcPts val="0"/>
              </a:spcBef>
              <a:spcAft>
                <a:spcPts val="0"/>
              </a:spcAft>
              <a:buClr>
                <a:schemeClr val="dk1"/>
              </a:buClr>
              <a:buSzPct val="100000"/>
              <a:buFont typeface="Arial"/>
              <a:buNone/>
            </a:pPr>
            <a:endParaRPr lang="en-US" sz="2638" dirty="0">
              <a:solidFill>
                <a:schemeClr val="bg1"/>
              </a:solidFill>
              <a:latin typeface="Architype"/>
            </a:endParaRPr>
          </a:p>
          <a:p>
            <a:pPr marL="0" marR="0" lvl="0" indent="0" algn="ctr" rtl="0">
              <a:lnSpc>
                <a:spcPct val="90000"/>
              </a:lnSpc>
              <a:spcBef>
                <a:spcPts val="0"/>
              </a:spcBef>
              <a:spcAft>
                <a:spcPts val="0"/>
              </a:spcAft>
              <a:buClr>
                <a:schemeClr val="dk1"/>
              </a:buClr>
              <a:buSzPct val="100000"/>
              <a:buFont typeface="Arial"/>
              <a:buNone/>
            </a:pPr>
            <a:endParaRPr lang="en-US" sz="2638" dirty="0">
              <a:solidFill>
                <a:schemeClr val="bg1"/>
              </a:solidFill>
              <a:latin typeface="Architype"/>
            </a:endParaRPr>
          </a:p>
          <a:p>
            <a:pPr algn="ctr"/>
            <a:r>
              <a:rPr lang="en-US" sz="2638" b="0" i="0" dirty="0">
                <a:solidFill>
                  <a:schemeClr val="bg1"/>
                </a:solidFill>
                <a:effectLst/>
                <a:latin typeface="Architype"/>
              </a:rPr>
              <a:t>~26.8% = sole practitioners = 	5,173</a:t>
            </a:r>
          </a:p>
          <a:p>
            <a:pPr algn="ctr"/>
            <a:r>
              <a:rPr lang="en-US" sz="2638" b="0" i="0" dirty="0">
                <a:solidFill>
                  <a:schemeClr val="bg1"/>
                </a:solidFill>
                <a:effectLst/>
                <a:latin typeface="Architype"/>
              </a:rPr>
              <a:t>~33.5% = 1-5 employees = 	6,459</a:t>
            </a:r>
          </a:p>
          <a:p>
            <a:pPr algn="ctr"/>
            <a:r>
              <a:rPr lang="en-US" sz="2638" b="0" i="0" dirty="0">
                <a:solidFill>
                  <a:schemeClr val="bg1"/>
                </a:solidFill>
                <a:effectLst/>
                <a:latin typeface="Architype"/>
              </a:rPr>
              <a:t>~14.7% = 5-10 employees = 	2,827</a:t>
            </a:r>
          </a:p>
          <a:p>
            <a:pPr algn="ctr"/>
            <a:endParaRPr lang="en-US" sz="2638" b="0" i="0" dirty="0">
              <a:solidFill>
                <a:schemeClr val="bg1"/>
              </a:solidFill>
              <a:effectLst/>
              <a:latin typeface="Architype"/>
            </a:endParaRPr>
          </a:p>
          <a:p>
            <a:pPr algn="ctr"/>
            <a:r>
              <a:rPr lang="en-US" sz="2638" b="0" i="0" dirty="0">
                <a:solidFill>
                  <a:schemeClr val="bg1"/>
                </a:solidFill>
                <a:effectLst/>
                <a:latin typeface="Architype"/>
              </a:rPr>
              <a:t>We need to find ways to leverage that size for </a:t>
            </a:r>
          </a:p>
          <a:p>
            <a:pPr algn="ctr"/>
            <a:endParaRPr lang="en-US" sz="2638" b="0" i="0" dirty="0">
              <a:solidFill>
                <a:schemeClr val="bg1"/>
              </a:solidFill>
              <a:effectLst/>
              <a:latin typeface="Architype"/>
            </a:endParaRPr>
          </a:p>
          <a:p>
            <a:pPr algn="ctr"/>
            <a:r>
              <a:rPr lang="en-US" sz="2638" b="0" i="0" dirty="0">
                <a:solidFill>
                  <a:schemeClr val="bg1"/>
                </a:solidFill>
                <a:effectLst/>
                <a:latin typeface="Architype"/>
              </a:rPr>
              <a:t>collaboration and influence, </a:t>
            </a:r>
          </a:p>
          <a:p>
            <a:pPr algn="ctr"/>
            <a:endParaRPr lang="en-US" sz="2638" b="0" i="0" dirty="0">
              <a:solidFill>
                <a:schemeClr val="bg1"/>
              </a:solidFill>
              <a:effectLst/>
              <a:latin typeface="Architype"/>
            </a:endParaRPr>
          </a:p>
          <a:p>
            <a:pPr algn="ctr"/>
            <a:r>
              <a:rPr lang="en-US" sz="2638" b="0" i="0" dirty="0">
                <a:solidFill>
                  <a:schemeClr val="bg1"/>
                </a:solidFill>
                <a:effectLst/>
                <a:latin typeface="Architype"/>
              </a:rPr>
              <a:t>just like the individual large firms do.</a:t>
            </a:r>
          </a:p>
          <a:p>
            <a:pPr marL="0" marR="0" lvl="0" indent="0" algn="ctr" rtl="0">
              <a:lnSpc>
                <a:spcPct val="90000"/>
              </a:lnSpc>
              <a:spcBef>
                <a:spcPts val="0"/>
              </a:spcBef>
              <a:spcAft>
                <a:spcPts val="0"/>
              </a:spcAft>
              <a:buClr>
                <a:schemeClr val="dk1"/>
              </a:buClr>
              <a:buSzPct val="100000"/>
              <a:buFont typeface="Arial"/>
              <a:buNone/>
            </a:pPr>
            <a:endParaRPr sz="2638" dirty="0">
              <a:solidFill>
                <a:schemeClr val="bg1"/>
              </a:solidFill>
            </a:endParaRPr>
          </a:p>
        </p:txBody>
      </p:sp>
    </p:spTree>
    <p:extLst>
      <p:ext uri="{BB962C8B-B14F-4D97-AF65-F5344CB8AC3E}">
        <p14:creationId xmlns:p14="http://schemas.microsoft.com/office/powerpoint/2010/main" val="451740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1"/>
          <p:cNvSpPr/>
          <p:nvPr/>
        </p:nvSpPr>
        <p:spPr>
          <a:xfrm>
            <a:off x="10052050" y="397"/>
            <a:ext cx="9242299" cy="11308556"/>
          </a:xfrm>
          <a:prstGeom prst="rect">
            <a:avLst/>
          </a:prstGeom>
          <a:solidFill>
            <a:srgbClr val="EF4136"/>
          </a:solidFill>
          <a:ln w="12700" cap="flat" cmpd="sng">
            <a:solidFill>
              <a:srgbClr val="EF4136"/>
            </a:solidFill>
            <a:prstDash val="solid"/>
            <a:miter lim="800000"/>
            <a:headEnd type="none" w="sm" len="sm"/>
            <a:tailEnd type="none" w="sm" len="sm"/>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968" dirty="0">
              <a:solidFill>
                <a:schemeClr val="lt1"/>
              </a:solidFill>
              <a:latin typeface="Calibri"/>
              <a:ea typeface="Calibri"/>
              <a:cs typeface="Calibri"/>
              <a:sym typeface="Calibri"/>
            </a:endParaRPr>
          </a:p>
        </p:txBody>
      </p:sp>
      <p:sp>
        <p:nvSpPr>
          <p:cNvPr id="156" name="Google Shape;156;p11"/>
          <p:cNvSpPr txBox="1"/>
          <p:nvPr/>
        </p:nvSpPr>
        <p:spPr>
          <a:xfrm>
            <a:off x="10066023" y="9472186"/>
            <a:ext cx="9242299" cy="1048835"/>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2400"/>
              <a:buFont typeface="Arial"/>
              <a:buNone/>
            </a:pPr>
            <a:r>
              <a:rPr lang="en-US" sz="3958" dirty="0">
                <a:solidFill>
                  <a:schemeClr val="dk1"/>
                </a:solidFill>
                <a:latin typeface="Arial"/>
                <a:ea typeface="Arial"/>
                <a:cs typeface="Arial"/>
                <a:sym typeface="Arial"/>
              </a:rPr>
              <a:t>www.aia.org/sfx</a:t>
            </a:r>
            <a:endParaRPr sz="3808" dirty="0"/>
          </a:p>
        </p:txBody>
      </p:sp>
      <p:sp>
        <p:nvSpPr>
          <p:cNvPr id="157" name="Google Shape;157;p11"/>
          <p:cNvSpPr txBox="1"/>
          <p:nvPr/>
        </p:nvSpPr>
        <p:spPr>
          <a:xfrm>
            <a:off x="10070946" y="2347184"/>
            <a:ext cx="9242299" cy="2730283"/>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000"/>
              <a:buFont typeface="Arial"/>
              <a:buNone/>
            </a:pPr>
            <a:r>
              <a:rPr lang="en-US" sz="6596" dirty="0">
                <a:solidFill>
                  <a:schemeClr val="lt1"/>
                </a:solidFill>
                <a:latin typeface="Arial"/>
                <a:ea typeface="Arial"/>
                <a:cs typeface="Arial"/>
                <a:sym typeface="Arial"/>
              </a:rPr>
              <a:t>The Mission of SFx</a:t>
            </a:r>
            <a:endParaRPr sz="6596" dirty="0">
              <a:solidFill>
                <a:schemeClr val="lt1"/>
              </a:solidFill>
              <a:latin typeface="Arial"/>
              <a:ea typeface="Arial"/>
              <a:cs typeface="Arial"/>
              <a:sym typeface="Arial"/>
            </a:endParaRPr>
          </a:p>
        </p:txBody>
      </p:sp>
      <p:pic>
        <p:nvPicPr>
          <p:cNvPr id="158" name="Google Shape;158;p11"/>
          <p:cNvPicPr preferRelativeResize="0"/>
          <p:nvPr/>
        </p:nvPicPr>
        <p:blipFill rotWithShape="1">
          <a:blip r:embed="rId3">
            <a:alphaModFix/>
          </a:blip>
          <a:srcRect/>
          <a:stretch/>
        </p:blipFill>
        <p:spPr>
          <a:xfrm>
            <a:off x="251302" y="243896"/>
            <a:ext cx="5249404" cy="1586187"/>
          </a:xfrm>
          <a:prstGeom prst="rect">
            <a:avLst/>
          </a:prstGeom>
          <a:noFill/>
          <a:ln>
            <a:noFill/>
          </a:ln>
        </p:spPr>
      </p:pic>
      <p:sp>
        <p:nvSpPr>
          <p:cNvPr id="159" name="Google Shape;159;p11"/>
          <p:cNvSpPr txBox="1"/>
          <p:nvPr/>
        </p:nvSpPr>
        <p:spPr>
          <a:xfrm>
            <a:off x="530524" y="1872515"/>
            <a:ext cx="9242299" cy="927904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7000"/>
              </a:lnSpc>
              <a:spcBef>
                <a:spcPts val="0"/>
              </a:spcBef>
              <a:spcAft>
                <a:spcPts val="0"/>
              </a:spcAft>
              <a:buNone/>
            </a:pPr>
            <a:r>
              <a:rPr lang="en-US" sz="3628" dirty="0">
                <a:solidFill>
                  <a:schemeClr val="dk1"/>
                </a:solidFill>
                <a:latin typeface="Arial"/>
                <a:ea typeface="Arial"/>
                <a:cs typeface="Arial"/>
                <a:sym typeface="Arial"/>
              </a:rPr>
              <a:t>The mission of the AIA Small Firm Exchange (SFx) is to advance the mutual interests of architects practicing in small firms. The objectives of the AIA SFx are three-fold:</a:t>
            </a:r>
            <a:endParaRPr sz="3808" dirty="0"/>
          </a:p>
          <a:p>
            <a:pPr marL="565442" marR="0" lvl="0" indent="-565442" algn="l" rtl="0">
              <a:lnSpc>
                <a:spcPct val="107000"/>
              </a:lnSpc>
              <a:spcBef>
                <a:spcPts val="1319"/>
              </a:spcBef>
              <a:spcAft>
                <a:spcPts val="0"/>
              </a:spcAft>
              <a:buClr>
                <a:srgbClr val="EF4136"/>
              </a:buClr>
              <a:buSzPts val="2200"/>
              <a:buFont typeface="Calibri"/>
              <a:buAutoNum type="arabicPeriod"/>
            </a:pPr>
            <a:r>
              <a:rPr lang="en-US" sz="3628" b="1" dirty="0">
                <a:solidFill>
                  <a:srgbClr val="EF4136"/>
                </a:solidFill>
                <a:latin typeface="Arial"/>
                <a:ea typeface="Arial"/>
                <a:cs typeface="Arial"/>
                <a:sym typeface="Arial"/>
              </a:rPr>
              <a:t>Advocate</a:t>
            </a:r>
            <a:r>
              <a:rPr lang="en-US" sz="3628" dirty="0">
                <a:solidFill>
                  <a:schemeClr val="dk1"/>
                </a:solidFill>
                <a:latin typeface="Arial"/>
                <a:ea typeface="Arial"/>
                <a:cs typeface="Arial"/>
                <a:sym typeface="Arial"/>
              </a:rPr>
              <a:t> the value of small firms, the national SFx, and local SFx groups, both within the AIA and to the public.</a:t>
            </a:r>
            <a:endParaRPr sz="3808" dirty="0"/>
          </a:p>
          <a:p>
            <a:pPr marL="565442" marR="0" lvl="0" indent="-565442" algn="l" rtl="0">
              <a:lnSpc>
                <a:spcPct val="107000"/>
              </a:lnSpc>
              <a:spcBef>
                <a:spcPts val="0"/>
              </a:spcBef>
              <a:spcAft>
                <a:spcPts val="0"/>
              </a:spcAft>
              <a:buClr>
                <a:srgbClr val="EF4136"/>
              </a:buClr>
              <a:buSzPts val="2200"/>
              <a:buFont typeface="Calibri"/>
              <a:buAutoNum type="arabicPeriod"/>
            </a:pPr>
            <a:r>
              <a:rPr lang="en-US" sz="3628" b="1" dirty="0">
                <a:solidFill>
                  <a:srgbClr val="EF4136"/>
                </a:solidFill>
                <a:latin typeface="Arial"/>
                <a:ea typeface="Arial"/>
                <a:cs typeface="Arial"/>
                <a:sym typeface="Arial"/>
              </a:rPr>
              <a:t>Curate and disseminate</a:t>
            </a:r>
            <a:r>
              <a:rPr lang="en-US" sz="3628" dirty="0">
                <a:solidFill>
                  <a:schemeClr val="dk1"/>
                </a:solidFill>
                <a:latin typeface="Arial"/>
                <a:ea typeface="Arial"/>
                <a:cs typeface="Arial"/>
                <a:sym typeface="Arial"/>
              </a:rPr>
              <a:t> the most pertinent resources and information, from the AIA &amp; elsewhere, that benefit small firms.</a:t>
            </a:r>
            <a:endParaRPr sz="3808" dirty="0"/>
          </a:p>
          <a:p>
            <a:pPr marL="565442" marR="0" lvl="0" indent="-565442" algn="l" rtl="0">
              <a:lnSpc>
                <a:spcPct val="107000"/>
              </a:lnSpc>
              <a:spcBef>
                <a:spcPts val="0"/>
              </a:spcBef>
              <a:spcAft>
                <a:spcPts val="0"/>
              </a:spcAft>
              <a:buClr>
                <a:srgbClr val="EF4136"/>
              </a:buClr>
              <a:buSzPts val="2200"/>
              <a:buFont typeface="Calibri"/>
              <a:buAutoNum type="arabicPeriod"/>
            </a:pPr>
            <a:r>
              <a:rPr lang="en-US" sz="3628" b="1" dirty="0">
                <a:solidFill>
                  <a:srgbClr val="EF4136"/>
                </a:solidFill>
                <a:latin typeface="Arial"/>
                <a:ea typeface="Arial"/>
                <a:cs typeface="Arial"/>
                <a:sym typeface="Arial"/>
              </a:rPr>
              <a:t>Inform</a:t>
            </a:r>
            <a:r>
              <a:rPr lang="en-US" sz="3628" dirty="0">
                <a:solidFill>
                  <a:schemeClr val="dk1"/>
                </a:solidFill>
                <a:latin typeface="Arial"/>
                <a:ea typeface="Arial"/>
                <a:cs typeface="Arial"/>
                <a:sym typeface="Arial"/>
              </a:rPr>
              <a:t> the AIA of current issues facing small firms and areas in which current resources/ information are lacking.</a:t>
            </a:r>
            <a:endParaRPr sz="3808" dirty="0"/>
          </a:p>
        </p:txBody>
      </p:sp>
    </p:spTree>
    <p:extLst>
      <p:ext uri="{BB962C8B-B14F-4D97-AF65-F5344CB8AC3E}">
        <p14:creationId xmlns:p14="http://schemas.microsoft.com/office/powerpoint/2010/main" val="525040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20"/>
          <p:cNvPicPr preferRelativeResize="0"/>
          <p:nvPr/>
        </p:nvPicPr>
        <p:blipFill rotWithShape="1">
          <a:blip r:embed="rId3">
            <a:alphaModFix/>
          </a:blip>
          <a:srcRect/>
          <a:stretch/>
        </p:blipFill>
        <p:spPr>
          <a:xfrm>
            <a:off x="1313621" y="397"/>
            <a:ext cx="17476859" cy="11308556"/>
          </a:xfrm>
          <a:prstGeom prst="rect">
            <a:avLst/>
          </a:prstGeom>
          <a:noFill/>
          <a:ln>
            <a:noFill/>
          </a:ln>
        </p:spPr>
      </p:pic>
    </p:spTree>
    <p:extLst>
      <p:ext uri="{BB962C8B-B14F-4D97-AF65-F5344CB8AC3E}">
        <p14:creationId xmlns:p14="http://schemas.microsoft.com/office/powerpoint/2010/main" val="1243369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4136"/>
        </a:solidFill>
        <a:effectLst/>
      </p:bgPr>
    </p:bg>
    <p:spTree>
      <p:nvGrpSpPr>
        <p:cNvPr id="1" name="Shape 235"/>
        <p:cNvGrpSpPr/>
        <p:nvPr/>
      </p:nvGrpSpPr>
      <p:grpSpPr>
        <a:xfrm>
          <a:off x="0" y="0"/>
          <a:ext cx="0" cy="0"/>
          <a:chOff x="0" y="0"/>
          <a:chExt cx="0" cy="0"/>
        </a:xfrm>
      </p:grpSpPr>
      <p:sp>
        <p:nvSpPr>
          <p:cNvPr id="236" name="Google Shape;236;p25"/>
          <p:cNvSpPr txBox="1"/>
          <p:nvPr/>
        </p:nvSpPr>
        <p:spPr>
          <a:xfrm>
            <a:off x="1514600" y="3066371"/>
            <a:ext cx="17074901" cy="2588304"/>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5830" dirty="0">
                <a:solidFill>
                  <a:schemeClr val="lt1"/>
                </a:solidFill>
                <a:latin typeface="Arial"/>
                <a:ea typeface="Arial"/>
                <a:cs typeface="Arial"/>
                <a:sym typeface="Arial"/>
              </a:rPr>
              <a:t>2023 SFx Goals</a:t>
            </a:r>
            <a:endParaRPr sz="3808" dirty="0"/>
          </a:p>
        </p:txBody>
      </p:sp>
    </p:spTree>
    <p:extLst>
      <p:ext uri="{BB962C8B-B14F-4D97-AF65-F5344CB8AC3E}">
        <p14:creationId xmlns:p14="http://schemas.microsoft.com/office/powerpoint/2010/main" val="1908780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9"/>
          <p:cNvSpPr/>
          <p:nvPr/>
        </p:nvSpPr>
        <p:spPr>
          <a:xfrm>
            <a:off x="10052050" y="397"/>
            <a:ext cx="9242299" cy="11308556"/>
          </a:xfrm>
          <a:prstGeom prst="rect">
            <a:avLst/>
          </a:prstGeom>
          <a:solidFill>
            <a:srgbClr val="EF4136"/>
          </a:solidFill>
          <a:ln w="12700" cap="flat" cmpd="sng">
            <a:solidFill>
              <a:srgbClr val="EF4136"/>
            </a:solidFill>
            <a:prstDash val="solid"/>
            <a:miter lim="800000"/>
            <a:headEnd type="none" w="sm" len="sm"/>
            <a:tailEnd type="none" w="sm" len="sm"/>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968" dirty="0">
              <a:solidFill>
                <a:schemeClr val="lt1"/>
              </a:solidFill>
              <a:latin typeface="Calibri"/>
              <a:ea typeface="Calibri"/>
              <a:cs typeface="Calibri"/>
              <a:sym typeface="Calibri"/>
            </a:endParaRPr>
          </a:p>
        </p:txBody>
      </p:sp>
      <p:sp>
        <p:nvSpPr>
          <p:cNvPr id="269" name="Google Shape;269;p29"/>
          <p:cNvSpPr txBox="1"/>
          <p:nvPr/>
        </p:nvSpPr>
        <p:spPr>
          <a:xfrm>
            <a:off x="10066023" y="9472186"/>
            <a:ext cx="9242299" cy="1048835"/>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2400"/>
              <a:buFont typeface="Arial"/>
              <a:buNone/>
            </a:pPr>
            <a:r>
              <a:rPr lang="en-US" sz="3958" dirty="0">
                <a:solidFill>
                  <a:schemeClr val="dk1"/>
                </a:solidFill>
                <a:latin typeface="Arial"/>
                <a:ea typeface="Arial"/>
                <a:cs typeface="Arial"/>
                <a:sym typeface="Arial"/>
              </a:rPr>
              <a:t>www.aia.org/sfx</a:t>
            </a:r>
            <a:endParaRPr sz="3808" dirty="0"/>
          </a:p>
        </p:txBody>
      </p:sp>
      <p:sp>
        <p:nvSpPr>
          <p:cNvPr id="270" name="Google Shape;270;p29"/>
          <p:cNvSpPr txBox="1"/>
          <p:nvPr/>
        </p:nvSpPr>
        <p:spPr>
          <a:xfrm>
            <a:off x="10070946" y="2347184"/>
            <a:ext cx="9242299" cy="2730283"/>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000"/>
              <a:buFont typeface="Arial"/>
              <a:buNone/>
            </a:pPr>
            <a:r>
              <a:rPr lang="en-US" sz="6596" dirty="0">
                <a:solidFill>
                  <a:schemeClr val="lt1"/>
                </a:solidFill>
                <a:latin typeface="Arial"/>
                <a:ea typeface="Arial"/>
                <a:cs typeface="Arial"/>
                <a:sym typeface="Arial"/>
              </a:rPr>
              <a:t>Inform</a:t>
            </a:r>
            <a:endParaRPr sz="3808" dirty="0"/>
          </a:p>
        </p:txBody>
      </p:sp>
      <p:pic>
        <p:nvPicPr>
          <p:cNvPr id="271" name="Google Shape;271;p29"/>
          <p:cNvPicPr preferRelativeResize="0"/>
          <p:nvPr/>
        </p:nvPicPr>
        <p:blipFill rotWithShape="1">
          <a:blip r:embed="rId3">
            <a:alphaModFix/>
          </a:blip>
          <a:srcRect/>
          <a:stretch/>
        </p:blipFill>
        <p:spPr>
          <a:xfrm>
            <a:off x="251302" y="243896"/>
            <a:ext cx="5249404" cy="1586187"/>
          </a:xfrm>
          <a:prstGeom prst="rect">
            <a:avLst/>
          </a:prstGeom>
          <a:noFill/>
          <a:ln>
            <a:noFill/>
          </a:ln>
        </p:spPr>
      </p:pic>
      <p:sp>
        <p:nvSpPr>
          <p:cNvPr id="272" name="Google Shape;272;p29"/>
          <p:cNvSpPr txBox="1"/>
          <p:nvPr/>
        </p:nvSpPr>
        <p:spPr>
          <a:xfrm>
            <a:off x="530524" y="2215200"/>
            <a:ext cx="9242299" cy="6633522"/>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7000"/>
              </a:lnSpc>
              <a:spcBef>
                <a:spcPts val="0"/>
              </a:spcBef>
              <a:spcAft>
                <a:spcPts val="0"/>
              </a:spcAft>
              <a:buNone/>
            </a:pPr>
            <a:r>
              <a:rPr lang="en-US" sz="3628" dirty="0">
                <a:solidFill>
                  <a:schemeClr val="dk1"/>
                </a:solidFill>
                <a:latin typeface="Arial"/>
                <a:ea typeface="Arial"/>
                <a:cs typeface="Arial"/>
                <a:sym typeface="Arial"/>
              </a:rPr>
              <a:t>The National SFx primary goals this year in our mission to inform are:</a:t>
            </a:r>
            <a:endParaRPr sz="3808" dirty="0"/>
          </a:p>
          <a:p>
            <a:pPr marL="753923" marR="0" lvl="0" indent="-753923" algn="l" rtl="0">
              <a:lnSpc>
                <a:spcPct val="107000"/>
              </a:lnSpc>
              <a:spcBef>
                <a:spcPts val="1319"/>
              </a:spcBef>
              <a:spcAft>
                <a:spcPts val="0"/>
              </a:spcAft>
              <a:buClr>
                <a:srgbClr val="FF0000"/>
              </a:buClr>
              <a:buSzPts val="2200"/>
              <a:buFont typeface="Calibri"/>
              <a:buAutoNum type="arabicPeriod"/>
            </a:pPr>
            <a:r>
              <a:rPr lang="en-US" sz="3628" dirty="0">
                <a:solidFill>
                  <a:srgbClr val="FF0000"/>
                </a:solidFill>
                <a:latin typeface="Arial"/>
                <a:ea typeface="Arial"/>
                <a:cs typeface="Arial"/>
                <a:sym typeface="Arial"/>
              </a:rPr>
              <a:t>Connect with all states to better understand the needs of small firms within each state.</a:t>
            </a:r>
            <a:endParaRPr sz="3808" dirty="0"/>
          </a:p>
          <a:p>
            <a:pPr marL="753923" marR="0" lvl="0" indent="-753923" algn="l" rtl="0">
              <a:lnSpc>
                <a:spcPct val="107000"/>
              </a:lnSpc>
              <a:spcBef>
                <a:spcPts val="1319"/>
              </a:spcBef>
              <a:spcAft>
                <a:spcPts val="0"/>
              </a:spcAft>
              <a:buClr>
                <a:srgbClr val="FF0000"/>
              </a:buClr>
              <a:buSzPts val="2200"/>
              <a:buFont typeface="Calibri"/>
              <a:buAutoNum type="arabicPeriod"/>
            </a:pPr>
            <a:r>
              <a:rPr lang="en-US" sz="3628" dirty="0">
                <a:solidFill>
                  <a:srgbClr val="FF0000"/>
                </a:solidFill>
                <a:latin typeface="Arial"/>
                <a:ea typeface="Arial"/>
                <a:cs typeface="Arial"/>
                <a:sym typeface="Arial"/>
              </a:rPr>
              <a:t>Support local SFx Groups with Resources such as Best Practices</a:t>
            </a:r>
            <a:endParaRPr sz="3808" dirty="0"/>
          </a:p>
          <a:p>
            <a:pPr marL="753923" indent="-753923">
              <a:lnSpc>
                <a:spcPct val="107000"/>
              </a:lnSpc>
              <a:spcBef>
                <a:spcPts val="1319"/>
              </a:spcBef>
              <a:buClr>
                <a:srgbClr val="FF0000"/>
              </a:buClr>
              <a:buSzPts val="2200"/>
              <a:buFont typeface="Calibri"/>
              <a:buAutoNum type="arabicPeriod"/>
            </a:pPr>
            <a:r>
              <a:rPr lang="en-US" sz="3628" dirty="0">
                <a:solidFill>
                  <a:srgbClr val="FF0000"/>
                </a:solidFill>
              </a:rPr>
              <a:t>Hold internal Roundtable Discussions of topics important to Board Members and the work of small firms.</a:t>
            </a:r>
            <a:endParaRPr sz="3628" dirty="0">
              <a:solidFill>
                <a:srgbClr val="FF0000"/>
              </a:solidFill>
            </a:endParaRPr>
          </a:p>
        </p:txBody>
      </p:sp>
    </p:spTree>
    <p:extLst>
      <p:ext uri="{BB962C8B-B14F-4D97-AF65-F5344CB8AC3E}">
        <p14:creationId xmlns:p14="http://schemas.microsoft.com/office/powerpoint/2010/main" val="3305976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9"/>
          <p:cNvSpPr/>
          <p:nvPr/>
        </p:nvSpPr>
        <p:spPr>
          <a:xfrm>
            <a:off x="10052050" y="397"/>
            <a:ext cx="9242299" cy="11308556"/>
          </a:xfrm>
          <a:prstGeom prst="rect">
            <a:avLst/>
          </a:prstGeom>
          <a:solidFill>
            <a:srgbClr val="EF4136"/>
          </a:solidFill>
          <a:ln w="12700" cap="flat" cmpd="sng">
            <a:solidFill>
              <a:srgbClr val="EF4136"/>
            </a:solidFill>
            <a:prstDash val="solid"/>
            <a:miter lim="800000"/>
            <a:headEnd type="none" w="sm" len="sm"/>
            <a:tailEnd type="none" w="sm" len="sm"/>
          </a:ln>
        </p:spPr>
        <p:txBody>
          <a:bodyPr spcFirstLastPara="1" wrap="square" lIns="150756" tIns="75357" rIns="150756" bIns="7535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968" dirty="0">
              <a:solidFill>
                <a:schemeClr val="lt1"/>
              </a:solidFill>
              <a:latin typeface="Calibri"/>
              <a:ea typeface="Calibri"/>
              <a:cs typeface="Calibri"/>
              <a:sym typeface="Calibri"/>
            </a:endParaRPr>
          </a:p>
        </p:txBody>
      </p:sp>
      <p:sp>
        <p:nvSpPr>
          <p:cNvPr id="269" name="Google Shape;269;p29"/>
          <p:cNvSpPr txBox="1"/>
          <p:nvPr/>
        </p:nvSpPr>
        <p:spPr>
          <a:xfrm>
            <a:off x="10066023" y="9472186"/>
            <a:ext cx="9242299" cy="1048835"/>
          </a:xfrm>
          <a:prstGeom prst="rect">
            <a:avLst/>
          </a:prstGeom>
          <a:noFill/>
          <a:ln>
            <a:noFill/>
          </a:ln>
        </p:spPr>
        <p:txBody>
          <a:bodyPr spcFirstLastPara="1" wrap="square" lIns="150756" tIns="75357" rIns="150756" bIns="7535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dk1"/>
              </a:buClr>
              <a:buSzPts val="2400"/>
              <a:buFont typeface="Arial"/>
              <a:buNone/>
            </a:pPr>
            <a:r>
              <a:rPr lang="en-US" sz="3958" dirty="0">
                <a:solidFill>
                  <a:schemeClr val="dk1"/>
                </a:solidFill>
                <a:latin typeface="Arial"/>
                <a:ea typeface="Arial"/>
                <a:cs typeface="Arial"/>
                <a:sym typeface="Arial"/>
              </a:rPr>
              <a:t>www.aia.org/sfx</a:t>
            </a:r>
            <a:endParaRPr sz="3808" dirty="0"/>
          </a:p>
        </p:txBody>
      </p:sp>
      <p:sp>
        <p:nvSpPr>
          <p:cNvPr id="270" name="Google Shape;270;p29"/>
          <p:cNvSpPr txBox="1"/>
          <p:nvPr/>
        </p:nvSpPr>
        <p:spPr>
          <a:xfrm>
            <a:off x="10070946" y="2347184"/>
            <a:ext cx="9242299" cy="2730283"/>
          </a:xfrm>
          <a:prstGeom prst="rect">
            <a:avLst/>
          </a:prstGeom>
          <a:noFill/>
          <a:ln>
            <a:noFill/>
          </a:ln>
        </p:spPr>
        <p:txBody>
          <a:bodyPr spcFirstLastPara="1" wrap="square" lIns="150756" tIns="75357" rIns="150756" bIns="75357" anchor="t" anchorCtr="0">
            <a:normAutofit fontScale="4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ts val="4000"/>
              <a:buFont typeface="Arial"/>
              <a:buNone/>
            </a:pPr>
            <a:r>
              <a:rPr lang="en-US" sz="6596" dirty="0">
                <a:solidFill>
                  <a:schemeClr val="lt1"/>
                </a:solidFill>
                <a:latin typeface="Arial"/>
                <a:ea typeface="Arial"/>
                <a:cs typeface="Arial"/>
                <a:sym typeface="Arial"/>
              </a:rPr>
              <a:t>Gather</a:t>
            </a:r>
          </a:p>
          <a:p>
            <a:pPr marL="0" marR="0" lvl="0" indent="0" algn="ctr" rtl="0">
              <a:lnSpc>
                <a:spcPct val="90000"/>
              </a:lnSpc>
              <a:spcBef>
                <a:spcPts val="0"/>
              </a:spcBef>
              <a:spcAft>
                <a:spcPts val="0"/>
              </a:spcAft>
              <a:buClr>
                <a:schemeClr val="lt1"/>
              </a:buClr>
              <a:buSzPts val="4000"/>
              <a:buFont typeface="Arial"/>
              <a:buNone/>
            </a:pPr>
            <a:endParaRPr lang="en-US" sz="6596" dirty="0">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4000"/>
              <a:buFont typeface="Arial"/>
              <a:buNone/>
            </a:pPr>
            <a:r>
              <a:rPr lang="en-US" sz="6596" dirty="0">
                <a:solidFill>
                  <a:schemeClr val="lt1"/>
                </a:solidFill>
              </a:rPr>
              <a:t>Brainstorm</a:t>
            </a:r>
          </a:p>
          <a:p>
            <a:pPr marL="0" marR="0" lvl="0" indent="0" algn="ctr" rtl="0">
              <a:lnSpc>
                <a:spcPct val="90000"/>
              </a:lnSpc>
              <a:spcBef>
                <a:spcPts val="0"/>
              </a:spcBef>
              <a:spcAft>
                <a:spcPts val="0"/>
              </a:spcAft>
              <a:buClr>
                <a:schemeClr val="lt1"/>
              </a:buClr>
              <a:buSzPts val="4000"/>
              <a:buFont typeface="Arial"/>
              <a:buNone/>
            </a:pPr>
            <a:endParaRPr lang="en-US" sz="6596" dirty="0">
              <a:solidFill>
                <a:schemeClr val="lt1"/>
              </a:solidFill>
            </a:endParaRPr>
          </a:p>
          <a:p>
            <a:pPr marL="0" marR="0" lvl="0" indent="0" algn="ctr" rtl="0">
              <a:lnSpc>
                <a:spcPct val="90000"/>
              </a:lnSpc>
              <a:spcBef>
                <a:spcPts val="0"/>
              </a:spcBef>
              <a:spcAft>
                <a:spcPts val="0"/>
              </a:spcAft>
              <a:buClr>
                <a:schemeClr val="lt1"/>
              </a:buClr>
              <a:buSzPts val="4000"/>
              <a:buFont typeface="Arial"/>
              <a:buNone/>
            </a:pPr>
            <a:r>
              <a:rPr lang="en-US" sz="6596" dirty="0">
                <a:solidFill>
                  <a:schemeClr val="lt1"/>
                </a:solidFill>
              </a:rPr>
              <a:t>Promote</a:t>
            </a:r>
          </a:p>
          <a:p>
            <a:pPr marL="0" marR="0" lvl="0" indent="0" algn="ctr" rtl="0">
              <a:lnSpc>
                <a:spcPct val="90000"/>
              </a:lnSpc>
              <a:spcBef>
                <a:spcPts val="0"/>
              </a:spcBef>
              <a:spcAft>
                <a:spcPts val="0"/>
              </a:spcAft>
              <a:buClr>
                <a:schemeClr val="lt1"/>
              </a:buClr>
              <a:buSzPts val="4000"/>
              <a:buFont typeface="Arial"/>
              <a:buNone/>
            </a:pPr>
            <a:endParaRPr lang="en-US" sz="6596" dirty="0">
              <a:solidFill>
                <a:schemeClr val="lt1"/>
              </a:solidFill>
            </a:endParaRPr>
          </a:p>
          <a:p>
            <a:pPr marL="0" marR="0" lvl="0" indent="0" algn="ctr" rtl="0">
              <a:lnSpc>
                <a:spcPct val="90000"/>
              </a:lnSpc>
              <a:spcBef>
                <a:spcPts val="0"/>
              </a:spcBef>
              <a:spcAft>
                <a:spcPts val="0"/>
              </a:spcAft>
              <a:buClr>
                <a:schemeClr val="lt1"/>
              </a:buClr>
              <a:buSzPts val="4000"/>
              <a:buFont typeface="Arial"/>
              <a:buNone/>
            </a:pPr>
            <a:r>
              <a:rPr lang="en-US" sz="6596" dirty="0">
                <a:solidFill>
                  <a:schemeClr val="lt1"/>
                </a:solidFill>
              </a:rPr>
              <a:t>Disseminate</a:t>
            </a:r>
            <a:endParaRPr sz="3808" dirty="0"/>
          </a:p>
        </p:txBody>
      </p:sp>
      <p:pic>
        <p:nvPicPr>
          <p:cNvPr id="271" name="Google Shape;271;p29"/>
          <p:cNvPicPr preferRelativeResize="0"/>
          <p:nvPr/>
        </p:nvPicPr>
        <p:blipFill rotWithShape="1">
          <a:blip r:embed="rId3">
            <a:alphaModFix/>
          </a:blip>
          <a:srcRect/>
          <a:stretch/>
        </p:blipFill>
        <p:spPr>
          <a:xfrm>
            <a:off x="251302" y="243896"/>
            <a:ext cx="5249404" cy="1586187"/>
          </a:xfrm>
          <a:prstGeom prst="rect">
            <a:avLst/>
          </a:prstGeom>
          <a:noFill/>
          <a:ln>
            <a:noFill/>
          </a:ln>
        </p:spPr>
      </p:pic>
      <p:sp>
        <p:nvSpPr>
          <p:cNvPr id="272" name="Google Shape;272;p29"/>
          <p:cNvSpPr txBox="1"/>
          <p:nvPr/>
        </p:nvSpPr>
        <p:spPr>
          <a:xfrm>
            <a:off x="530524" y="2215200"/>
            <a:ext cx="9242299" cy="8803593"/>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7000"/>
              </a:lnSpc>
              <a:spcBef>
                <a:spcPts val="0"/>
              </a:spcBef>
              <a:spcAft>
                <a:spcPts val="0"/>
              </a:spcAft>
              <a:buNone/>
            </a:pPr>
            <a:r>
              <a:rPr lang="en-US" sz="3628" b="1" dirty="0">
                <a:solidFill>
                  <a:schemeClr val="dk1"/>
                </a:solidFill>
                <a:latin typeface="Arial"/>
                <a:ea typeface="Arial"/>
                <a:cs typeface="Arial"/>
                <a:sym typeface="Arial"/>
              </a:rPr>
              <a:t>Local TN Chapter Representatives:</a:t>
            </a:r>
          </a:p>
          <a:p>
            <a:pPr marL="0" marR="0" lvl="0" indent="0" algn="l" rtl="0">
              <a:lnSpc>
                <a:spcPct val="107000"/>
              </a:lnSpc>
              <a:spcBef>
                <a:spcPts val="0"/>
              </a:spcBef>
              <a:spcAft>
                <a:spcPts val="0"/>
              </a:spcAft>
              <a:buNone/>
            </a:pPr>
            <a:endParaRPr sz="3808" dirty="0"/>
          </a:p>
          <a:p>
            <a:pPr marL="0" marR="0" lvl="0" indent="0" algn="l" rtl="0">
              <a:lnSpc>
                <a:spcPct val="107000"/>
              </a:lnSpc>
              <a:spcBef>
                <a:spcPts val="1319"/>
              </a:spcBef>
              <a:spcAft>
                <a:spcPts val="0"/>
              </a:spcAft>
              <a:buNone/>
            </a:pPr>
            <a:r>
              <a:rPr lang="en-US" sz="2968" dirty="0">
                <a:solidFill>
                  <a:schemeClr val="dk1"/>
                </a:solidFill>
                <a:latin typeface="Arial"/>
                <a:ea typeface="Arial"/>
                <a:cs typeface="Arial"/>
                <a:sym typeface="Arial"/>
              </a:rPr>
              <a:t>AIA Chattanooga:  	Jared Hueter, AIA</a:t>
            </a:r>
          </a:p>
          <a:p>
            <a:pPr marL="0" marR="0" lvl="0" indent="0" algn="l" rtl="0">
              <a:lnSpc>
                <a:spcPct val="107000"/>
              </a:lnSpc>
              <a:spcBef>
                <a:spcPts val="1319"/>
              </a:spcBef>
              <a:spcAft>
                <a:spcPts val="0"/>
              </a:spcAft>
              <a:buNone/>
            </a:pPr>
            <a:r>
              <a:rPr lang="en-US" sz="2968" dirty="0">
                <a:solidFill>
                  <a:schemeClr val="dk1"/>
                </a:solidFill>
              </a:rPr>
              <a:t>AIA East TN: 		Josh Wright, AIA</a:t>
            </a:r>
          </a:p>
          <a:p>
            <a:pPr marL="0" marR="0" lvl="0" indent="0" algn="l" rtl="0">
              <a:lnSpc>
                <a:spcPct val="107000"/>
              </a:lnSpc>
              <a:spcBef>
                <a:spcPts val="1319"/>
              </a:spcBef>
              <a:spcAft>
                <a:spcPts val="0"/>
              </a:spcAft>
              <a:buNone/>
            </a:pPr>
            <a:r>
              <a:rPr lang="en-US" sz="2968" dirty="0">
                <a:solidFill>
                  <a:schemeClr val="dk1"/>
                </a:solidFill>
                <a:latin typeface="Arial"/>
                <a:ea typeface="Arial"/>
                <a:cs typeface="Arial"/>
                <a:sym typeface="Arial"/>
              </a:rPr>
              <a:t>AIA Memphis: 		Joyce S. Love, AIA</a:t>
            </a:r>
          </a:p>
          <a:p>
            <a:pPr marL="0" marR="0" lvl="0" indent="0" algn="l" rtl="0">
              <a:lnSpc>
                <a:spcPct val="107000"/>
              </a:lnSpc>
              <a:spcBef>
                <a:spcPts val="1319"/>
              </a:spcBef>
              <a:spcAft>
                <a:spcPts val="0"/>
              </a:spcAft>
              <a:buNone/>
            </a:pPr>
            <a:r>
              <a:rPr lang="en-US" sz="2968" dirty="0">
                <a:solidFill>
                  <a:schemeClr val="dk1"/>
                </a:solidFill>
              </a:rPr>
              <a:t>AIA Middle TN: 		Chad Polk, AIA</a:t>
            </a:r>
          </a:p>
          <a:p>
            <a:pPr>
              <a:lnSpc>
                <a:spcPct val="107000"/>
              </a:lnSpc>
              <a:spcBef>
                <a:spcPts val="1319"/>
              </a:spcBef>
            </a:pPr>
            <a:r>
              <a:rPr lang="en-US" sz="2968" dirty="0">
                <a:solidFill>
                  <a:schemeClr val="dk1"/>
                </a:solidFill>
              </a:rPr>
              <a:t>Northeast TN:  		Michael Stone, AIA</a:t>
            </a:r>
          </a:p>
          <a:p>
            <a:pPr marL="0" marR="0" lvl="0" indent="0" algn="l" rtl="0">
              <a:lnSpc>
                <a:spcPct val="107000"/>
              </a:lnSpc>
              <a:spcBef>
                <a:spcPts val="1319"/>
              </a:spcBef>
              <a:spcAft>
                <a:spcPts val="0"/>
              </a:spcAft>
              <a:buNone/>
            </a:pPr>
            <a:endParaRPr lang="en-US" sz="3628" b="1" dirty="0">
              <a:solidFill>
                <a:schemeClr val="dk1"/>
              </a:solidFill>
            </a:endParaRPr>
          </a:p>
          <a:p>
            <a:pPr marL="0" marR="0" lvl="0" indent="0" algn="l" rtl="0">
              <a:lnSpc>
                <a:spcPct val="107000"/>
              </a:lnSpc>
              <a:spcBef>
                <a:spcPts val="1319"/>
              </a:spcBef>
              <a:spcAft>
                <a:spcPts val="0"/>
              </a:spcAft>
              <a:buNone/>
            </a:pPr>
            <a:r>
              <a:rPr lang="en-US" sz="3628" b="1" dirty="0">
                <a:solidFill>
                  <a:schemeClr val="dk1"/>
                </a:solidFill>
              </a:rPr>
              <a:t>2023/2024 Tennessee goals:</a:t>
            </a:r>
          </a:p>
          <a:p>
            <a:pPr marL="753923" marR="0" lvl="0" indent="-753923" algn="l" rtl="0">
              <a:lnSpc>
                <a:spcPct val="107000"/>
              </a:lnSpc>
              <a:spcBef>
                <a:spcPts val="1319"/>
              </a:spcBef>
              <a:spcAft>
                <a:spcPts val="0"/>
              </a:spcAft>
              <a:buAutoNum type="arabicPeriod"/>
            </a:pPr>
            <a:r>
              <a:rPr lang="en-US" sz="2968" dirty="0">
                <a:solidFill>
                  <a:schemeClr val="dk1"/>
                </a:solidFill>
              </a:rPr>
              <a:t>Establish local groups with quarterly meetings.  </a:t>
            </a:r>
          </a:p>
          <a:p>
            <a:pPr marL="753923" marR="0" lvl="0" indent="-753923" algn="l" rtl="0">
              <a:lnSpc>
                <a:spcPct val="107000"/>
              </a:lnSpc>
              <a:spcBef>
                <a:spcPts val="1319"/>
              </a:spcBef>
              <a:spcAft>
                <a:spcPts val="0"/>
              </a:spcAft>
              <a:buAutoNum type="arabicPeriod"/>
            </a:pPr>
            <a:r>
              <a:rPr lang="en-US" sz="2968" dirty="0">
                <a:solidFill>
                  <a:schemeClr val="dk1"/>
                </a:solidFill>
              </a:rPr>
              <a:t>Build network of small firms.</a:t>
            </a:r>
          </a:p>
          <a:p>
            <a:pPr marL="753923" marR="0" lvl="0" indent="-753923" algn="l" rtl="0">
              <a:lnSpc>
                <a:spcPct val="107000"/>
              </a:lnSpc>
              <a:spcBef>
                <a:spcPts val="1319"/>
              </a:spcBef>
              <a:spcAft>
                <a:spcPts val="0"/>
              </a:spcAft>
              <a:buAutoNum type="arabicPeriod"/>
            </a:pPr>
            <a:r>
              <a:rPr lang="en-US" sz="2968" dirty="0">
                <a:solidFill>
                  <a:schemeClr val="dk1"/>
                </a:solidFill>
                <a:latin typeface="Arial"/>
                <a:ea typeface="Arial"/>
                <a:cs typeface="Arial"/>
                <a:sym typeface="Arial"/>
              </a:rPr>
              <a:t>Sfx </a:t>
            </a:r>
            <a:r>
              <a:rPr lang="en-US" sz="2968" dirty="0">
                <a:solidFill>
                  <a:schemeClr val="dk1"/>
                </a:solidFill>
              </a:rPr>
              <a:t>p</a:t>
            </a:r>
            <a:r>
              <a:rPr lang="en-US" sz="2968" dirty="0">
                <a:solidFill>
                  <a:schemeClr val="dk1"/>
                </a:solidFill>
                <a:latin typeface="Arial"/>
                <a:ea typeface="Arial"/>
                <a:cs typeface="Arial"/>
                <a:sym typeface="Arial"/>
              </a:rPr>
              <a:t>rograms at AIA TN Conferen</a:t>
            </a:r>
            <a:r>
              <a:rPr lang="en-US" sz="2968" dirty="0">
                <a:solidFill>
                  <a:schemeClr val="dk1"/>
                </a:solidFill>
              </a:rPr>
              <a:t>ce</a:t>
            </a:r>
          </a:p>
          <a:p>
            <a:pPr marL="753923" marR="0" lvl="0" indent="-753923" algn="l" rtl="0">
              <a:lnSpc>
                <a:spcPct val="107000"/>
              </a:lnSpc>
              <a:spcBef>
                <a:spcPts val="1319"/>
              </a:spcBef>
              <a:spcAft>
                <a:spcPts val="0"/>
              </a:spcAft>
              <a:buAutoNum type="arabicPeriod"/>
            </a:pPr>
            <a:r>
              <a:rPr lang="en-US" sz="2968" dirty="0">
                <a:solidFill>
                  <a:schemeClr val="dk1"/>
                </a:solidFill>
                <a:latin typeface="Arial"/>
                <a:ea typeface="Arial"/>
                <a:cs typeface="Arial"/>
                <a:sym typeface="Arial"/>
              </a:rPr>
              <a:t>Add small firm cate</a:t>
            </a:r>
            <a:r>
              <a:rPr lang="en-US" sz="2968" dirty="0">
                <a:solidFill>
                  <a:schemeClr val="dk1"/>
                </a:solidFill>
              </a:rPr>
              <a:t>gory to design awards </a:t>
            </a:r>
            <a:endParaRPr lang="en-US" sz="2968"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12708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33"/>
          <p:cNvPicPr preferRelativeResize="0"/>
          <p:nvPr/>
        </p:nvPicPr>
        <p:blipFill rotWithShape="1">
          <a:blip r:embed="rId3">
            <a:alphaModFix/>
          </a:blip>
          <a:srcRect/>
          <a:stretch/>
        </p:blipFill>
        <p:spPr>
          <a:xfrm>
            <a:off x="1313621" y="397"/>
            <a:ext cx="17476859" cy="11308556"/>
          </a:xfrm>
          <a:prstGeom prst="rect">
            <a:avLst/>
          </a:prstGeom>
          <a:noFill/>
          <a:ln>
            <a:noFill/>
          </a:ln>
        </p:spPr>
      </p:pic>
    </p:spTree>
    <p:extLst>
      <p:ext uri="{BB962C8B-B14F-4D97-AF65-F5344CB8AC3E}">
        <p14:creationId xmlns:p14="http://schemas.microsoft.com/office/powerpoint/2010/main" val="850966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F4136"/>
        </a:solidFill>
        <a:effectLst/>
      </p:bgPr>
    </p:bg>
    <p:spTree>
      <p:nvGrpSpPr>
        <p:cNvPr id="1" name="Shape 346"/>
        <p:cNvGrpSpPr/>
        <p:nvPr/>
      </p:nvGrpSpPr>
      <p:grpSpPr>
        <a:xfrm>
          <a:off x="0" y="0"/>
          <a:ext cx="0" cy="0"/>
          <a:chOff x="0" y="0"/>
          <a:chExt cx="0" cy="0"/>
        </a:xfrm>
      </p:grpSpPr>
      <p:sp>
        <p:nvSpPr>
          <p:cNvPr id="347" name="Google Shape;347;p40"/>
          <p:cNvSpPr txBox="1"/>
          <p:nvPr/>
        </p:nvSpPr>
        <p:spPr>
          <a:xfrm>
            <a:off x="1514600" y="3066371"/>
            <a:ext cx="17074901" cy="2588304"/>
          </a:xfrm>
          <a:prstGeom prst="rect">
            <a:avLst/>
          </a:prstGeom>
          <a:noFill/>
          <a:ln>
            <a:noFill/>
          </a:ln>
        </p:spPr>
        <p:txBody>
          <a:bodyPr spcFirstLastPara="1" wrap="square" lIns="150756" tIns="75357" rIns="150756" bIns="7535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5830" dirty="0">
                <a:solidFill>
                  <a:schemeClr val="lt1"/>
                </a:solidFill>
                <a:latin typeface="Arial"/>
                <a:ea typeface="Arial"/>
                <a:cs typeface="Arial"/>
                <a:sym typeface="Arial"/>
              </a:rPr>
              <a:t>Thank You!</a:t>
            </a:r>
            <a:endParaRPr sz="3808" dirty="0"/>
          </a:p>
        </p:txBody>
      </p:sp>
    </p:spTree>
    <p:extLst>
      <p:ext uri="{BB962C8B-B14F-4D97-AF65-F5344CB8AC3E}">
        <p14:creationId xmlns:p14="http://schemas.microsoft.com/office/powerpoint/2010/main" val="1968402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7414" rIns="0" bIns="0" rtlCol="0">
            <a:spAutoFit/>
          </a:bodyPr>
          <a:lstStyle/>
          <a:p>
            <a:pPr marL="19685">
              <a:lnSpc>
                <a:spcPct val="100000"/>
              </a:lnSpc>
              <a:spcBef>
                <a:spcPts val="135"/>
              </a:spcBef>
            </a:pPr>
            <a:r>
              <a:rPr lang="en-US" sz="5900" spc="270" dirty="0"/>
              <a:t>Sarah Page</a:t>
            </a:r>
            <a:r>
              <a:rPr sz="5900" spc="270" dirty="0"/>
              <a:t>,</a:t>
            </a:r>
            <a:r>
              <a:rPr sz="5900" spc="670" dirty="0"/>
              <a:t> </a:t>
            </a:r>
            <a:r>
              <a:rPr sz="5900" spc="300" dirty="0"/>
              <a:t>AIA</a:t>
            </a:r>
            <a:endParaRPr sz="5900" dirty="0"/>
          </a:p>
          <a:p>
            <a:pPr marL="19685">
              <a:lnSpc>
                <a:spcPct val="100000"/>
              </a:lnSpc>
              <a:spcBef>
                <a:spcPts val="45"/>
              </a:spcBef>
            </a:pPr>
            <a:r>
              <a:rPr lang="en-US" sz="5900" spc="160" dirty="0"/>
              <a:t>Young Architect </a:t>
            </a:r>
            <a:r>
              <a:rPr sz="5900" spc="315" dirty="0"/>
              <a:t>Representative</a:t>
            </a:r>
            <a:endParaRPr sz="5900" dirty="0"/>
          </a:p>
        </p:txBody>
      </p:sp>
      <p:sp>
        <p:nvSpPr>
          <p:cNvPr id="4" name="object 4"/>
          <p:cNvSpPr txBox="1"/>
          <p:nvPr/>
        </p:nvSpPr>
        <p:spPr>
          <a:xfrm>
            <a:off x="1296160" y="10390983"/>
            <a:ext cx="7315834"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FFFFFF"/>
                </a:solidFill>
                <a:latin typeface="Architype Bold"/>
                <a:cs typeface="Architype Bold"/>
              </a:rPr>
              <a:t>AIA</a:t>
            </a:r>
            <a:r>
              <a:rPr sz="2450" b="1" spc="215" dirty="0">
                <a:solidFill>
                  <a:srgbClr val="FFFFFF"/>
                </a:solidFill>
                <a:latin typeface="Architype Bold"/>
                <a:cs typeface="Architype Bold"/>
              </a:rPr>
              <a:t> </a:t>
            </a:r>
            <a:r>
              <a:rPr sz="2450" b="0" spc="70" dirty="0">
                <a:solidFill>
                  <a:srgbClr val="FFFFFF"/>
                </a:solidFill>
                <a:latin typeface="Architype Light"/>
                <a:cs typeface="Architype Light"/>
              </a:rPr>
              <a:t>Tennessee</a:t>
            </a:r>
            <a:r>
              <a:rPr sz="2450" b="0" spc="220" dirty="0">
                <a:solidFill>
                  <a:srgbClr val="FFFFFF"/>
                </a:solidFill>
                <a:latin typeface="Architype Light"/>
                <a:cs typeface="Architype Light"/>
              </a:rPr>
              <a:t> </a:t>
            </a:r>
            <a:r>
              <a:rPr sz="2450" b="0" spc="45" dirty="0">
                <a:solidFill>
                  <a:srgbClr val="FFFFFF"/>
                </a:solidFill>
                <a:latin typeface="Architype Light"/>
                <a:cs typeface="Architype Light"/>
              </a:rPr>
              <a:t>&gt;&gt;</a:t>
            </a:r>
            <a:r>
              <a:rPr sz="2450" b="0" spc="215" dirty="0">
                <a:solidFill>
                  <a:srgbClr val="FFFFFF"/>
                </a:solidFill>
                <a:latin typeface="Architype Light"/>
                <a:cs typeface="Architype Light"/>
              </a:rPr>
              <a:t> </a:t>
            </a:r>
            <a:r>
              <a:rPr sz="2450" b="0" spc="70" dirty="0">
                <a:solidFill>
                  <a:srgbClr val="FFFFFF"/>
                </a:solidFill>
                <a:latin typeface="Architype Light"/>
                <a:cs typeface="Architype Light"/>
              </a:rPr>
              <a:t>202</a:t>
            </a:r>
            <a:r>
              <a:rPr lang="en-US" sz="2450" b="0" spc="70" dirty="0">
                <a:solidFill>
                  <a:srgbClr val="FFFFFF"/>
                </a:solidFill>
                <a:latin typeface="Architype Light"/>
                <a:cs typeface="Architype Light"/>
              </a:rPr>
              <a:t>3</a:t>
            </a:r>
            <a:r>
              <a:rPr sz="2450" b="0" spc="220" dirty="0">
                <a:solidFill>
                  <a:srgbClr val="FFFFFF"/>
                </a:solidFill>
                <a:latin typeface="Architype Light"/>
                <a:cs typeface="Architype Light"/>
              </a:rPr>
              <a:t> </a:t>
            </a:r>
            <a:r>
              <a:rPr sz="2450" b="0" spc="75" dirty="0">
                <a:solidFill>
                  <a:srgbClr val="FFFFFF"/>
                </a:solidFill>
                <a:latin typeface="Architype Light"/>
                <a:cs typeface="Architype Light"/>
              </a:rPr>
              <a:t>Annual</a:t>
            </a:r>
            <a:r>
              <a:rPr sz="2450" b="0" spc="215" dirty="0">
                <a:solidFill>
                  <a:srgbClr val="FFFFFF"/>
                </a:solidFill>
                <a:latin typeface="Architype Light"/>
                <a:cs typeface="Architype Light"/>
              </a:rPr>
              <a:t> </a:t>
            </a:r>
            <a:r>
              <a:rPr sz="2450" b="0" spc="80" dirty="0">
                <a:solidFill>
                  <a:srgbClr val="FFFFFF"/>
                </a:solidFill>
                <a:latin typeface="Architype Light"/>
                <a:cs typeface="Architype Light"/>
              </a:rPr>
              <a:t>Business</a:t>
            </a:r>
            <a:r>
              <a:rPr sz="2450" b="0" spc="220" dirty="0">
                <a:solidFill>
                  <a:srgbClr val="FFFFFF"/>
                </a:solidFill>
                <a:latin typeface="Architype Light"/>
                <a:cs typeface="Architype Light"/>
              </a:rPr>
              <a:t> </a:t>
            </a:r>
            <a:r>
              <a:rPr sz="2450" b="0" spc="85" dirty="0">
                <a:solidFill>
                  <a:srgbClr val="FFFFFF"/>
                </a:solidFill>
                <a:latin typeface="Architype Light"/>
                <a:cs typeface="Architype Light"/>
              </a:rPr>
              <a:t>Meeting</a:t>
            </a:r>
            <a:endParaRPr sz="2450" dirty="0">
              <a:latin typeface="Architype Light"/>
              <a:cs typeface="Architype Light"/>
            </a:endParaRPr>
          </a:p>
        </p:txBody>
      </p:sp>
      <p:pic>
        <p:nvPicPr>
          <p:cNvPr id="5" name="Picture 4">
            <a:extLst>
              <a:ext uri="{FF2B5EF4-FFF2-40B4-BE49-F238E27FC236}">
                <a16:creationId xmlns:a16="http://schemas.microsoft.com/office/drawing/2014/main" id="{3FBAECF1-195F-0051-8BA1-36A5C22EF402}"/>
              </a:ext>
            </a:extLst>
          </p:cNvPr>
          <p:cNvPicPr>
            <a:picLocks noChangeAspect="1"/>
          </p:cNvPicPr>
          <p:nvPr/>
        </p:nvPicPr>
        <p:blipFill>
          <a:blip r:embed="rId2"/>
          <a:stretch>
            <a:fillRect/>
          </a:stretch>
        </p:blipFill>
        <p:spPr>
          <a:xfrm>
            <a:off x="13425257" y="625476"/>
            <a:ext cx="5410200" cy="5410200"/>
          </a:xfrm>
          <a:prstGeom prst="rect">
            <a:avLst/>
          </a:prstGeom>
        </p:spPr>
      </p:pic>
    </p:spTree>
    <p:extLst>
      <p:ext uri="{BB962C8B-B14F-4D97-AF65-F5344CB8AC3E}">
        <p14:creationId xmlns:p14="http://schemas.microsoft.com/office/powerpoint/2010/main" val="2248407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225" dirty="0"/>
              <a:t>Treasurer's</a:t>
            </a:r>
            <a:r>
              <a:rPr spc="685" dirty="0"/>
              <a:t> </a:t>
            </a:r>
            <a:r>
              <a:rPr spc="270" dirty="0"/>
              <a:t>Repo</a:t>
            </a:r>
            <a:r>
              <a:rPr spc="520" dirty="0"/>
              <a:t>r</a:t>
            </a:r>
            <a:r>
              <a:rPr spc="-55" dirty="0"/>
              <a:t>t</a:t>
            </a:r>
          </a:p>
        </p:txBody>
      </p:sp>
      <p:sp>
        <p:nvSpPr>
          <p:cNvPr id="3" name="object 3"/>
          <p:cNvSpPr txBox="1"/>
          <p:nvPr/>
        </p:nvSpPr>
        <p:spPr>
          <a:xfrm>
            <a:off x="1296160" y="10390983"/>
            <a:ext cx="7315834"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FFFFFF"/>
                </a:solidFill>
                <a:latin typeface="Architype Bold"/>
                <a:cs typeface="Architype Bold"/>
              </a:rPr>
              <a:t>AIA</a:t>
            </a:r>
            <a:r>
              <a:rPr sz="2450" b="1" spc="215" dirty="0">
                <a:solidFill>
                  <a:srgbClr val="FFFFFF"/>
                </a:solidFill>
                <a:latin typeface="Architype Bold"/>
                <a:cs typeface="Architype Bold"/>
              </a:rPr>
              <a:t> </a:t>
            </a:r>
            <a:r>
              <a:rPr sz="2450" b="0" spc="70" dirty="0">
                <a:solidFill>
                  <a:srgbClr val="FFFFFF"/>
                </a:solidFill>
                <a:latin typeface="Architype Light"/>
                <a:cs typeface="Architype Light"/>
              </a:rPr>
              <a:t>Tennessee</a:t>
            </a:r>
            <a:r>
              <a:rPr sz="2450" b="0" spc="220" dirty="0">
                <a:solidFill>
                  <a:srgbClr val="FFFFFF"/>
                </a:solidFill>
                <a:latin typeface="Architype Light"/>
                <a:cs typeface="Architype Light"/>
              </a:rPr>
              <a:t> </a:t>
            </a:r>
            <a:r>
              <a:rPr sz="2450" b="0" spc="45" dirty="0">
                <a:solidFill>
                  <a:srgbClr val="FFFFFF"/>
                </a:solidFill>
                <a:latin typeface="Architype Light"/>
                <a:cs typeface="Architype Light"/>
              </a:rPr>
              <a:t>&gt;&gt;</a:t>
            </a:r>
            <a:r>
              <a:rPr sz="2450" b="0" spc="215" dirty="0">
                <a:solidFill>
                  <a:srgbClr val="FFFFFF"/>
                </a:solidFill>
                <a:latin typeface="Architype Light"/>
                <a:cs typeface="Architype Light"/>
              </a:rPr>
              <a:t> </a:t>
            </a:r>
            <a:r>
              <a:rPr sz="2450" b="0" spc="70" dirty="0">
                <a:solidFill>
                  <a:srgbClr val="FFFFFF"/>
                </a:solidFill>
                <a:latin typeface="Architype Light"/>
                <a:cs typeface="Architype Light"/>
              </a:rPr>
              <a:t>202</a:t>
            </a:r>
            <a:r>
              <a:rPr lang="en-US" sz="2450" b="0" spc="70" dirty="0">
                <a:solidFill>
                  <a:srgbClr val="FFFFFF"/>
                </a:solidFill>
                <a:latin typeface="Architype Light"/>
                <a:cs typeface="Architype Light"/>
              </a:rPr>
              <a:t>3</a:t>
            </a:r>
            <a:r>
              <a:rPr sz="2450" b="0" spc="220" dirty="0">
                <a:solidFill>
                  <a:srgbClr val="FFFFFF"/>
                </a:solidFill>
                <a:latin typeface="Architype Light"/>
                <a:cs typeface="Architype Light"/>
              </a:rPr>
              <a:t> </a:t>
            </a:r>
            <a:r>
              <a:rPr sz="2450" b="0" spc="75" dirty="0">
                <a:solidFill>
                  <a:srgbClr val="FFFFFF"/>
                </a:solidFill>
                <a:latin typeface="Architype Light"/>
                <a:cs typeface="Architype Light"/>
              </a:rPr>
              <a:t>Annual</a:t>
            </a:r>
            <a:r>
              <a:rPr sz="2450" b="0" spc="215" dirty="0">
                <a:solidFill>
                  <a:srgbClr val="FFFFFF"/>
                </a:solidFill>
                <a:latin typeface="Architype Light"/>
                <a:cs typeface="Architype Light"/>
              </a:rPr>
              <a:t> </a:t>
            </a:r>
            <a:r>
              <a:rPr sz="2450" b="0" spc="80" dirty="0">
                <a:solidFill>
                  <a:srgbClr val="FFFFFF"/>
                </a:solidFill>
                <a:latin typeface="Architype Light"/>
                <a:cs typeface="Architype Light"/>
              </a:rPr>
              <a:t>Business</a:t>
            </a:r>
            <a:r>
              <a:rPr sz="2450" b="0" spc="220" dirty="0">
                <a:solidFill>
                  <a:srgbClr val="FFFFFF"/>
                </a:solidFill>
                <a:latin typeface="Architype Light"/>
                <a:cs typeface="Architype Light"/>
              </a:rPr>
              <a:t> </a:t>
            </a:r>
            <a:r>
              <a:rPr sz="2450" b="0" spc="85" dirty="0">
                <a:solidFill>
                  <a:srgbClr val="FFFFFF"/>
                </a:solidFill>
                <a:latin typeface="Architype Light"/>
                <a:cs typeface="Architype Light"/>
              </a:rPr>
              <a:t>Meeting</a:t>
            </a:r>
            <a:endParaRPr sz="2450" dirty="0">
              <a:latin typeface="Architype Light"/>
              <a:cs typeface="Architype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sp>
        <p:nvSpPr>
          <p:cNvPr id="120" name="Google Shape;120;p1"/>
          <p:cNvSpPr txBox="1"/>
          <p:nvPr/>
        </p:nvSpPr>
        <p:spPr>
          <a:xfrm>
            <a:off x="1396184" y="1934758"/>
            <a:ext cx="15228539" cy="488637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rgbClr val="000000"/>
              </a:buClr>
              <a:buSzPts val="5900"/>
              <a:buFont typeface="Arial"/>
              <a:buNone/>
            </a:pPr>
            <a:r>
              <a:rPr lang="en" sz="9730" b="0" i="0" u="none" strike="noStrike" cap="none">
                <a:solidFill>
                  <a:srgbClr val="FFFFFF"/>
                </a:solidFill>
                <a:latin typeface="Arial"/>
                <a:ea typeface="Arial"/>
                <a:cs typeface="Arial"/>
                <a:sym typeface="Arial"/>
              </a:rPr>
              <a:t>What is the YAF?</a:t>
            </a:r>
            <a:endParaRPr sz="2309"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5900"/>
              <a:buFont typeface="Arial"/>
              <a:buNone/>
            </a:pPr>
            <a:r>
              <a:rPr lang="en" sz="5937" b="0" i="0" u="none" strike="noStrike" cap="none">
                <a:solidFill>
                  <a:srgbClr val="FFFFFF"/>
                </a:solidFill>
                <a:latin typeface="Arial"/>
                <a:ea typeface="Arial"/>
                <a:cs typeface="Arial"/>
                <a:sym typeface="Arial"/>
              </a:rPr>
              <a:t>2023</a:t>
            </a:r>
            <a:endParaRPr sz="5937"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673139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55f20bcfb0_2_31"/>
          <p:cNvSpPr txBox="1">
            <a:spLocks noGrp="1"/>
          </p:cNvSpPr>
          <p:nvPr>
            <p:ph type="title"/>
          </p:nvPr>
        </p:nvSpPr>
        <p:spPr>
          <a:xfrm>
            <a:off x="766440" y="1673255"/>
            <a:ext cx="17336551" cy="18715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007D8A"/>
              </a:buClr>
              <a:buSzPts val="4400"/>
              <a:buFont typeface="Arial"/>
              <a:buNone/>
            </a:pPr>
            <a:r>
              <a:rPr lang="en" sz="5937"/>
              <a:t>2023 Annual Meeting in St. Louis, MO</a:t>
            </a:r>
            <a:endParaRPr sz="5937"/>
          </a:p>
        </p:txBody>
      </p:sp>
      <p:pic>
        <p:nvPicPr>
          <p:cNvPr id="126" name="Google Shape;126;g155f20bcfb0_2_31"/>
          <p:cNvPicPr preferRelativeResize="0"/>
          <p:nvPr/>
        </p:nvPicPr>
        <p:blipFill>
          <a:blip r:embed="rId3">
            <a:alphaModFix/>
          </a:blip>
          <a:stretch>
            <a:fillRect/>
          </a:stretch>
        </p:blipFill>
        <p:spPr>
          <a:xfrm>
            <a:off x="2994516" y="2762343"/>
            <a:ext cx="14115081" cy="7326356"/>
          </a:xfrm>
          <a:prstGeom prst="rect">
            <a:avLst/>
          </a:prstGeom>
          <a:noFill/>
          <a:ln>
            <a:noFill/>
          </a:ln>
        </p:spPr>
      </p:pic>
    </p:spTree>
    <p:extLst>
      <p:ext uri="{BB962C8B-B14F-4D97-AF65-F5344CB8AC3E}">
        <p14:creationId xmlns:p14="http://schemas.microsoft.com/office/powerpoint/2010/main" val="3592932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1d34326aa68_0_0"/>
          <p:cNvSpPr txBox="1">
            <a:spLocks noGrp="1"/>
          </p:cNvSpPr>
          <p:nvPr>
            <p:ph type="title"/>
          </p:nvPr>
        </p:nvSpPr>
        <p:spPr>
          <a:xfrm>
            <a:off x="766440" y="1673255"/>
            <a:ext cx="17336551" cy="18715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007D8A"/>
              </a:buClr>
              <a:buSzPts val="4400"/>
              <a:buFont typeface="Arial"/>
              <a:buNone/>
            </a:pPr>
            <a:r>
              <a:rPr lang="en" sz="5937"/>
              <a:t>History of YAF</a:t>
            </a:r>
            <a:endParaRPr sz="5937"/>
          </a:p>
        </p:txBody>
      </p:sp>
      <p:sp>
        <p:nvSpPr>
          <p:cNvPr id="132" name="Google Shape;132;g1d34326aa68_0_0"/>
          <p:cNvSpPr txBox="1">
            <a:spLocks noGrp="1"/>
          </p:cNvSpPr>
          <p:nvPr>
            <p:ph type="body" idx="4294967295"/>
          </p:nvPr>
        </p:nvSpPr>
        <p:spPr>
          <a:xfrm>
            <a:off x="792892" y="3113905"/>
            <a:ext cx="10740914" cy="6479872"/>
          </a:xfrm>
          <a:prstGeom prst="rect">
            <a:avLst/>
          </a:prstGeom>
          <a:noFill/>
          <a:ln>
            <a:noFill/>
          </a:ln>
        </p:spPr>
        <p:txBody>
          <a:bodyPr spcFirstLastPara="1" wrap="square" lIns="150767" tIns="75363" rIns="150767" bIns="7536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1100"/>
              <a:buNone/>
            </a:pPr>
            <a:r>
              <a:rPr lang="en" dirty="0"/>
              <a:t>The Young Architects Forum (YAF) is an outgrowth of a 1989 AIA Grassroots program involving 36 young architects from around the nation. The issues raised and potential benefits visualized at that meeting led to the 1991 formation of a national YAF Committee.</a:t>
            </a:r>
            <a:endParaRPr dirty="0"/>
          </a:p>
          <a:p>
            <a:pPr marL="0" lvl="0" indent="0" algn="l" rtl="0">
              <a:lnSpc>
                <a:spcPct val="90000"/>
              </a:lnSpc>
              <a:spcBef>
                <a:spcPts val="0"/>
              </a:spcBef>
              <a:spcAft>
                <a:spcPts val="0"/>
              </a:spcAft>
              <a:buClr>
                <a:schemeClr val="dk1"/>
              </a:buClr>
              <a:buSzPts val="1100"/>
              <a:buNone/>
            </a:pPr>
            <a:endParaRPr dirty="0"/>
          </a:p>
          <a:p>
            <a:pPr marL="0" lvl="0" indent="0" algn="l" rtl="0">
              <a:lnSpc>
                <a:spcPct val="90000"/>
              </a:lnSpc>
              <a:spcBef>
                <a:spcPts val="0"/>
              </a:spcBef>
              <a:spcAft>
                <a:spcPts val="0"/>
              </a:spcAft>
              <a:buClr>
                <a:schemeClr val="dk1"/>
              </a:buClr>
              <a:buSzPts val="1100"/>
              <a:buNone/>
            </a:pPr>
            <a:r>
              <a:rPr lang="en" dirty="0"/>
              <a:t>In 2021, the YAF adopted the AIA Regions Task Force recommendation of the state based representation model. </a:t>
            </a:r>
            <a:endParaRPr dirty="0"/>
          </a:p>
        </p:txBody>
      </p:sp>
      <p:pic>
        <p:nvPicPr>
          <p:cNvPr id="133" name="Google Shape;133;g1d34326aa68_0_0"/>
          <p:cNvPicPr preferRelativeResize="0"/>
          <p:nvPr/>
        </p:nvPicPr>
        <p:blipFill rotWithShape="1">
          <a:blip r:embed="rId3">
            <a:alphaModFix/>
          </a:blip>
          <a:srcRect/>
          <a:stretch/>
        </p:blipFill>
        <p:spPr>
          <a:xfrm>
            <a:off x="11342533" y="5569707"/>
            <a:ext cx="7589722" cy="2533801"/>
          </a:xfrm>
          <a:prstGeom prst="rect">
            <a:avLst/>
          </a:prstGeom>
          <a:noFill/>
          <a:ln>
            <a:noFill/>
          </a:ln>
        </p:spPr>
      </p:pic>
    </p:spTree>
    <p:extLst>
      <p:ext uri="{BB962C8B-B14F-4D97-AF65-F5344CB8AC3E}">
        <p14:creationId xmlns:p14="http://schemas.microsoft.com/office/powerpoint/2010/main" val="3933682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155f20bcfb0_2_38"/>
          <p:cNvSpPr txBox="1">
            <a:spLocks noGrp="1"/>
          </p:cNvSpPr>
          <p:nvPr>
            <p:ph type="title"/>
          </p:nvPr>
        </p:nvSpPr>
        <p:spPr>
          <a:xfrm>
            <a:off x="766440" y="1673255"/>
            <a:ext cx="17336551" cy="18715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007D8A"/>
              </a:buClr>
              <a:buSzPts val="4400"/>
              <a:buFont typeface="Arial"/>
              <a:buNone/>
            </a:pPr>
            <a:r>
              <a:rPr lang="en" sz="5937"/>
              <a:t>YAF Mission | Vision </a:t>
            </a:r>
            <a:endParaRPr sz="5937"/>
          </a:p>
        </p:txBody>
      </p:sp>
      <p:sp>
        <p:nvSpPr>
          <p:cNvPr id="139" name="Google Shape;139;g155f20bcfb0_2_38"/>
          <p:cNvSpPr txBox="1">
            <a:spLocks noGrp="1"/>
          </p:cNvSpPr>
          <p:nvPr>
            <p:ph type="body" idx="1"/>
          </p:nvPr>
        </p:nvSpPr>
        <p:spPr>
          <a:xfrm>
            <a:off x="2580724" y="2966890"/>
            <a:ext cx="7296658" cy="6536270"/>
          </a:xfrm>
          <a:prstGeom prst="rect">
            <a:avLst/>
          </a:prstGeom>
          <a:noFill/>
          <a:ln>
            <a:noFill/>
          </a:ln>
        </p:spPr>
        <p:txBody>
          <a:bodyPr spcFirstLastPara="1" wrap="square" lIns="150767" tIns="75363" rIns="150767" bIns="7536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145454"/>
              </a:lnSpc>
              <a:spcBef>
                <a:spcPts val="0"/>
              </a:spcBef>
              <a:spcAft>
                <a:spcPts val="0"/>
              </a:spcAft>
              <a:buSzPts val="1800"/>
              <a:buNone/>
            </a:pPr>
            <a:r>
              <a:rPr lang="en" b="1">
                <a:solidFill>
                  <a:srgbClr val="007D8A"/>
                </a:solidFill>
              </a:rPr>
              <a:t>ENGAGE</a:t>
            </a:r>
            <a:r>
              <a:rPr lang="en"/>
              <a:t> recently licensed Architects in leadership to become agents of change within the Institute and the profession overall</a:t>
            </a:r>
            <a:endParaRPr/>
          </a:p>
          <a:p>
            <a:pPr marL="0" lvl="0" indent="0" algn="l" rtl="0">
              <a:lnSpc>
                <a:spcPct val="145454"/>
              </a:lnSpc>
              <a:spcBef>
                <a:spcPts val="0"/>
              </a:spcBef>
              <a:spcAft>
                <a:spcPts val="0"/>
              </a:spcAft>
              <a:buSzPts val="1800"/>
              <a:buNone/>
            </a:pPr>
            <a:endParaRPr sz="1649"/>
          </a:p>
          <a:p>
            <a:pPr marL="0" lvl="0" indent="0" algn="l" rtl="0">
              <a:lnSpc>
                <a:spcPct val="145454"/>
              </a:lnSpc>
              <a:spcBef>
                <a:spcPts val="0"/>
              </a:spcBef>
              <a:spcAft>
                <a:spcPts val="0"/>
              </a:spcAft>
              <a:buSzPts val="1800"/>
              <a:buNone/>
            </a:pPr>
            <a:r>
              <a:rPr lang="en" b="1">
                <a:solidFill>
                  <a:srgbClr val="007D8A"/>
                </a:solidFill>
              </a:rPr>
              <a:t>INSPIRE</a:t>
            </a:r>
            <a:r>
              <a:rPr lang="en"/>
              <a:t> professional growth among recently licensed Architects through camaraderie within the Institute</a:t>
            </a:r>
            <a:endParaRPr/>
          </a:p>
          <a:p>
            <a:pPr marL="0" lvl="0" indent="0" algn="l" rtl="0">
              <a:lnSpc>
                <a:spcPct val="145454"/>
              </a:lnSpc>
              <a:spcBef>
                <a:spcPts val="0"/>
              </a:spcBef>
              <a:spcAft>
                <a:spcPts val="0"/>
              </a:spcAft>
              <a:buSzPts val="1800"/>
              <a:buNone/>
            </a:pPr>
            <a:endParaRPr sz="1649"/>
          </a:p>
          <a:p>
            <a:pPr marL="0" lvl="0" indent="0" algn="l" rtl="0">
              <a:lnSpc>
                <a:spcPct val="145454"/>
              </a:lnSpc>
              <a:spcBef>
                <a:spcPts val="0"/>
              </a:spcBef>
              <a:spcAft>
                <a:spcPts val="0"/>
              </a:spcAft>
              <a:buSzPts val="1800"/>
              <a:buNone/>
            </a:pPr>
            <a:r>
              <a:rPr lang="en" b="1">
                <a:solidFill>
                  <a:srgbClr val="007D8A"/>
                </a:solidFill>
              </a:rPr>
              <a:t>ADVOCATE</a:t>
            </a:r>
            <a:r>
              <a:rPr lang="en"/>
              <a:t> for issues of particular relevance to recently licensed Architects to the Institute</a:t>
            </a:r>
            <a:endParaRPr/>
          </a:p>
          <a:p>
            <a:pPr marL="0" lvl="0" indent="0" algn="l" rtl="0">
              <a:lnSpc>
                <a:spcPct val="145454"/>
              </a:lnSpc>
              <a:spcBef>
                <a:spcPts val="0"/>
              </a:spcBef>
              <a:spcAft>
                <a:spcPts val="0"/>
              </a:spcAft>
              <a:buSzPts val="1800"/>
              <a:buNone/>
            </a:pPr>
            <a:endParaRPr sz="1649"/>
          </a:p>
          <a:p>
            <a:pPr marL="0" lvl="0" indent="0" algn="l" rtl="0">
              <a:lnSpc>
                <a:spcPct val="145454"/>
              </a:lnSpc>
              <a:spcBef>
                <a:spcPts val="0"/>
              </a:spcBef>
              <a:spcAft>
                <a:spcPts val="0"/>
              </a:spcAft>
              <a:buSzPts val="1800"/>
              <a:buNone/>
            </a:pPr>
            <a:endParaRPr/>
          </a:p>
        </p:txBody>
      </p:sp>
      <p:sp>
        <p:nvSpPr>
          <p:cNvPr id="140" name="Google Shape;140;g155f20bcfb0_2_38"/>
          <p:cNvSpPr txBox="1"/>
          <p:nvPr/>
        </p:nvSpPr>
        <p:spPr>
          <a:xfrm>
            <a:off x="11806126" y="2966890"/>
            <a:ext cx="7685015" cy="6736138"/>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45454"/>
              </a:lnSpc>
              <a:spcBef>
                <a:spcPts val="0"/>
              </a:spcBef>
              <a:spcAft>
                <a:spcPts val="0"/>
              </a:spcAft>
              <a:buClr>
                <a:schemeClr val="dk1"/>
              </a:buClr>
              <a:buSzPts val="1100"/>
              <a:buFont typeface="Arial"/>
              <a:buNone/>
            </a:pPr>
            <a:r>
              <a:rPr lang="en" sz="2968" b="1" i="0" u="none" strike="noStrike" cap="none">
                <a:solidFill>
                  <a:srgbClr val="007D8A"/>
                </a:solidFill>
                <a:latin typeface="Arial"/>
                <a:ea typeface="Arial"/>
                <a:cs typeface="Arial"/>
                <a:sym typeface="Arial"/>
              </a:rPr>
              <a:t>SERVE</a:t>
            </a:r>
            <a:r>
              <a:rPr lang="en" sz="2968" b="0" i="0" u="none" strike="noStrike" cap="none">
                <a:solidFill>
                  <a:schemeClr val="dk1"/>
                </a:solidFill>
                <a:latin typeface="Arial"/>
                <a:ea typeface="Arial"/>
                <a:cs typeface="Arial"/>
                <a:sym typeface="Arial"/>
              </a:rPr>
              <a:t> to make AIA memberships meaningful to recently licensed Architects through programs and services that effectively anticipate, meet and exceed their needs</a:t>
            </a:r>
            <a:endParaRPr sz="2968" b="0" i="0" u="none" strike="noStrike" cap="none">
              <a:solidFill>
                <a:schemeClr val="dk1"/>
              </a:solidFill>
              <a:latin typeface="Arial"/>
              <a:ea typeface="Arial"/>
              <a:cs typeface="Arial"/>
              <a:sym typeface="Arial"/>
            </a:endParaRPr>
          </a:p>
          <a:p>
            <a:pPr marL="0" marR="0" lvl="0" indent="0" algn="l" rtl="0">
              <a:lnSpc>
                <a:spcPct val="145454"/>
              </a:lnSpc>
              <a:spcBef>
                <a:spcPts val="0"/>
              </a:spcBef>
              <a:spcAft>
                <a:spcPts val="0"/>
              </a:spcAft>
              <a:buClr>
                <a:schemeClr val="dk1"/>
              </a:buClr>
              <a:buSzPts val="1100"/>
              <a:buFont typeface="Arial"/>
              <a:buNone/>
            </a:pPr>
            <a:endParaRPr sz="1649" b="0" i="0" u="none" strike="noStrike" cap="none">
              <a:solidFill>
                <a:schemeClr val="dk1"/>
              </a:solidFill>
              <a:latin typeface="Arial"/>
              <a:ea typeface="Arial"/>
              <a:cs typeface="Arial"/>
              <a:sym typeface="Arial"/>
            </a:endParaRPr>
          </a:p>
          <a:p>
            <a:pPr marL="0" marR="0" lvl="0" indent="0" algn="l" rtl="0">
              <a:lnSpc>
                <a:spcPct val="145454"/>
              </a:lnSpc>
              <a:spcBef>
                <a:spcPts val="0"/>
              </a:spcBef>
              <a:spcAft>
                <a:spcPts val="0"/>
              </a:spcAft>
              <a:buClr>
                <a:schemeClr val="dk1"/>
              </a:buClr>
              <a:buSzPts val="1100"/>
              <a:buFont typeface="Arial"/>
              <a:buNone/>
            </a:pPr>
            <a:r>
              <a:rPr lang="en" sz="2968" b="1" i="0" u="none" strike="noStrike" cap="none">
                <a:solidFill>
                  <a:srgbClr val="007D8A"/>
                </a:solidFill>
                <a:latin typeface="Arial"/>
                <a:ea typeface="Arial"/>
                <a:cs typeface="Arial"/>
                <a:sym typeface="Arial"/>
              </a:rPr>
              <a:t>PROMOTE</a:t>
            </a:r>
            <a:r>
              <a:rPr lang="en" sz="2968" b="0" i="0" u="none" strike="noStrike" cap="none">
                <a:solidFill>
                  <a:schemeClr val="dk1"/>
                </a:solidFill>
                <a:latin typeface="Arial"/>
                <a:ea typeface="Arial"/>
                <a:cs typeface="Arial"/>
                <a:sym typeface="Arial"/>
              </a:rPr>
              <a:t> mentorship at all career stages to enhance personal growth, community involvement, and professional development</a:t>
            </a:r>
            <a:endParaRPr sz="2968"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pic>
        <p:nvPicPr>
          <p:cNvPr id="141" name="Google Shape;141;g155f20bcfb0_2_38"/>
          <p:cNvPicPr preferRelativeResize="0"/>
          <p:nvPr/>
        </p:nvPicPr>
        <p:blipFill rotWithShape="1">
          <a:blip r:embed="rId3">
            <a:alphaModFix/>
          </a:blip>
          <a:srcRect/>
          <a:stretch/>
        </p:blipFill>
        <p:spPr>
          <a:xfrm>
            <a:off x="10098872" y="6816778"/>
            <a:ext cx="1554836" cy="1575692"/>
          </a:xfrm>
          <a:prstGeom prst="rect">
            <a:avLst/>
          </a:prstGeom>
          <a:noFill/>
          <a:ln>
            <a:noFill/>
          </a:ln>
        </p:spPr>
      </p:pic>
      <p:pic>
        <p:nvPicPr>
          <p:cNvPr id="142" name="Google Shape;142;g155f20bcfb0_2_38"/>
          <p:cNvPicPr preferRelativeResize="0"/>
          <p:nvPr/>
        </p:nvPicPr>
        <p:blipFill rotWithShape="1">
          <a:blip r:embed="rId4">
            <a:alphaModFix/>
          </a:blip>
          <a:srcRect/>
          <a:stretch/>
        </p:blipFill>
        <p:spPr>
          <a:xfrm>
            <a:off x="10098872" y="3173306"/>
            <a:ext cx="1554836" cy="1544533"/>
          </a:xfrm>
          <a:prstGeom prst="rect">
            <a:avLst/>
          </a:prstGeom>
          <a:noFill/>
          <a:ln>
            <a:noFill/>
          </a:ln>
        </p:spPr>
      </p:pic>
      <p:pic>
        <p:nvPicPr>
          <p:cNvPr id="143" name="Google Shape;143;g155f20bcfb0_2_38"/>
          <p:cNvPicPr preferRelativeResize="0"/>
          <p:nvPr/>
        </p:nvPicPr>
        <p:blipFill rotWithShape="1">
          <a:blip r:embed="rId5">
            <a:alphaModFix/>
          </a:blip>
          <a:srcRect/>
          <a:stretch/>
        </p:blipFill>
        <p:spPr>
          <a:xfrm>
            <a:off x="930100" y="8518539"/>
            <a:ext cx="1554836" cy="1492643"/>
          </a:xfrm>
          <a:prstGeom prst="rect">
            <a:avLst/>
          </a:prstGeom>
          <a:noFill/>
          <a:ln>
            <a:noFill/>
          </a:ln>
        </p:spPr>
      </p:pic>
      <p:pic>
        <p:nvPicPr>
          <p:cNvPr id="144" name="Google Shape;144;g155f20bcfb0_2_38"/>
          <p:cNvPicPr preferRelativeResize="0"/>
          <p:nvPr/>
        </p:nvPicPr>
        <p:blipFill rotWithShape="1">
          <a:blip r:embed="rId6">
            <a:alphaModFix/>
          </a:blip>
          <a:srcRect t="1996" b="2006"/>
          <a:stretch/>
        </p:blipFill>
        <p:spPr>
          <a:xfrm>
            <a:off x="930100" y="6130886"/>
            <a:ext cx="1554836" cy="1493032"/>
          </a:xfrm>
          <a:prstGeom prst="rect">
            <a:avLst/>
          </a:prstGeom>
          <a:noFill/>
          <a:ln>
            <a:noFill/>
          </a:ln>
        </p:spPr>
      </p:pic>
      <p:pic>
        <p:nvPicPr>
          <p:cNvPr id="145" name="Google Shape;145;g155f20bcfb0_2_38"/>
          <p:cNvPicPr preferRelativeResize="0"/>
          <p:nvPr/>
        </p:nvPicPr>
        <p:blipFill rotWithShape="1">
          <a:blip r:embed="rId7">
            <a:alphaModFix/>
          </a:blip>
          <a:srcRect t="1681" b="1681"/>
          <a:stretch/>
        </p:blipFill>
        <p:spPr>
          <a:xfrm>
            <a:off x="930100" y="3092550"/>
            <a:ext cx="1554836" cy="1493032"/>
          </a:xfrm>
          <a:prstGeom prst="rect">
            <a:avLst/>
          </a:prstGeom>
          <a:noFill/>
          <a:ln>
            <a:noFill/>
          </a:ln>
        </p:spPr>
      </p:pic>
    </p:spTree>
    <p:extLst>
      <p:ext uri="{BB962C8B-B14F-4D97-AF65-F5344CB8AC3E}">
        <p14:creationId xmlns:p14="http://schemas.microsoft.com/office/powerpoint/2010/main" val="2847274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55f20bcfb0_2_49"/>
          <p:cNvSpPr txBox="1">
            <a:spLocks noGrp="1"/>
          </p:cNvSpPr>
          <p:nvPr>
            <p:ph type="body" idx="1"/>
          </p:nvPr>
        </p:nvSpPr>
        <p:spPr>
          <a:xfrm>
            <a:off x="2531705" y="3392805"/>
            <a:ext cx="13969471" cy="7370866"/>
          </a:xfrm>
          <a:prstGeom prst="rect">
            <a:avLst/>
          </a:prstGeom>
          <a:noFill/>
          <a:ln>
            <a:noFill/>
          </a:ln>
        </p:spPr>
        <p:txBody>
          <a:bodyPr spcFirstLastPara="1" wrap="square" lIns="150767" tIns="75363" rIns="150767" bIns="7536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145454"/>
              </a:lnSpc>
              <a:spcBef>
                <a:spcPts val="0"/>
              </a:spcBef>
              <a:spcAft>
                <a:spcPts val="0"/>
              </a:spcAft>
              <a:buSzPts val="1800"/>
              <a:buNone/>
            </a:pPr>
            <a:r>
              <a:rPr lang="en" b="1">
                <a:solidFill>
                  <a:srgbClr val="007D8A"/>
                </a:solidFill>
              </a:rPr>
              <a:t>LEADERSHIP</a:t>
            </a:r>
            <a:r>
              <a:rPr lang="en"/>
              <a:t> is the practice of actively engaging recently licensed Architects to affect positive change for the betterment of other members, their firms, their communities, and the Institute overall.</a:t>
            </a:r>
            <a:endParaRPr/>
          </a:p>
          <a:p>
            <a:pPr marL="0" lvl="0" indent="0" algn="l" rtl="0">
              <a:lnSpc>
                <a:spcPct val="145454"/>
              </a:lnSpc>
              <a:spcBef>
                <a:spcPts val="0"/>
              </a:spcBef>
              <a:spcAft>
                <a:spcPts val="0"/>
              </a:spcAft>
              <a:buSzPts val="1800"/>
              <a:buNone/>
            </a:pPr>
            <a:endParaRPr sz="1649"/>
          </a:p>
          <a:p>
            <a:pPr marL="0" lvl="0" indent="0" algn="l" rtl="0">
              <a:lnSpc>
                <a:spcPct val="145454"/>
              </a:lnSpc>
              <a:spcBef>
                <a:spcPts val="0"/>
              </a:spcBef>
              <a:spcAft>
                <a:spcPts val="0"/>
              </a:spcAft>
              <a:buSzPts val="1800"/>
              <a:buNone/>
            </a:pPr>
            <a:r>
              <a:rPr lang="en" b="1">
                <a:solidFill>
                  <a:srgbClr val="007D8A"/>
                </a:solidFill>
              </a:rPr>
              <a:t>MENTORSHIP</a:t>
            </a:r>
            <a:r>
              <a:rPr lang="en"/>
              <a:t> is the bi-directional partnership of sharing knowledge, skills, information, and perspective to enhance professional and personal growth. </a:t>
            </a:r>
            <a:endParaRPr/>
          </a:p>
          <a:p>
            <a:pPr marL="0" lvl="0" indent="0" algn="l" rtl="0">
              <a:lnSpc>
                <a:spcPct val="145454"/>
              </a:lnSpc>
              <a:spcBef>
                <a:spcPts val="0"/>
              </a:spcBef>
              <a:spcAft>
                <a:spcPts val="0"/>
              </a:spcAft>
              <a:buSzPts val="1800"/>
              <a:buNone/>
            </a:pPr>
            <a:endParaRPr/>
          </a:p>
          <a:p>
            <a:pPr marL="0" lvl="0" indent="0" algn="l" rtl="0">
              <a:lnSpc>
                <a:spcPct val="145454"/>
              </a:lnSpc>
              <a:spcBef>
                <a:spcPts val="0"/>
              </a:spcBef>
              <a:spcAft>
                <a:spcPts val="0"/>
              </a:spcAft>
              <a:buSzPts val="1800"/>
              <a:buNone/>
            </a:pPr>
            <a:r>
              <a:rPr lang="en" b="1">
                <a:solidFill>
                  <a:srgbClr val="007D8A"/>
                </a:solidFill>
              </a:rPr>
              <a:t>COLLEGIALITY</a:t>
            </a:r>
            <a:r>
              <a:rPr lang="en"/>
              <a:t> is the exploration of connections, sharing similar interests, ideals, or experiences on equal terms.</a:t>
            </a:r>
            <a:endParaRPr/>
          </a:p>
          <a:p>
            <a:pPr marL="0" lvl="0" indent="0" algn="l" rtl="0">
              <a:lnSpc>
                <a:spcPct val="145454"/>
              </a:lnSpc>
              <a:spcBef>
                <a:spcPts val="0"/>
              </a:spcBef>
              <a:spcAft>
                <a:spcPts val="0"/>
              </a:spcAft>
              <a:buSzPts val="1800"/>
              <a:buNone/>
            </a:pPr>
            <a:endParaRPr sz="1649"/>
          </a:p>
          <a:p>
            <a:pPr marL="0" lvl="0" indent="0" algn="l" rtl="0">
              <a:lnSpc>
                <a:spcPct val="145454"/>
              </a:lnSpc>
              <a:spcBef>
                <a:spcPts val="0"/>
              </a:spcBef>
              <a:spcAft>
                <a:spcPts val="0"/>
              </a:spcAft>
              <a:buSzPts val="1800"/>
              <a:buNone/>
            </a:pPr>
            <a:endParaRPr/>
          </a:p>
        </p:txBody>
      </p:sp>
      <p:pic>
        <p:nvPicPr>
          <p:cNvPr id="151" name="Google Shape;151;g155f20bcfb0_2_49" descr="C:\Users\vmarquardt\Desktop\Virginia\YAF\AdCom_Events\Annual Meeting\2015_Annual Mtg\YARD Pres CS\Links\Slides\Annual_Page_013.jpg"/>
          <p:cNvPicPr preferRelativeResize="0"/>
          <p:nvPr/>
        </p:nvPicPr>
        <p:blipFill rotWithShape="1">
          <a:blip r:embed="rId3">
            <a:alphaModFix/>
          </a:blip>
          <a:srcRect l="5617" t="36692" r="69841" b="33547"/>
          <a:stretch/>
        </p:blipFill>
        <p:spPr>
          <a:xfrm>
            <a:off x="883299" y="3518465"/>
            <a:ext cx="1648438" cy="1544933"/>
          </a:xfrm>
          <a:prstGeom prst="rect">
            <a:avLst/>
          </a:prstGeom>
          <a:noFill/>
          <a:ln>
            <a:noFill/>
          </a:ln>
        </p:spPr>
      </p:pic>
      <p:sp>
        <p:nvSpPr>
          <p:cNvPr id="152" name="Google Shape;152;g155f20bcfb0_2_49"/>
          <p:cNvSpPr txBox="1">
            <a:spLocks noGrp="1"/>
          </p:cNvSpPr>
          <p:nvPr>
            <p:ph type="title"/>
          </p:nvPr>
        </p:nvSpPr>
        <p:spPr>
          <a:xfrm>
            <a:off x="766431" y="1673265"/>
            <a:ext cx="17336488" cy="94491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007D8A"/>
              </a:buClr>
              <a:buSzPts val="4400"/>
              <a:buFont typeface="Arial"/>
              <a:buNone/>
            </a:pPr>
            <a:r>
              <a:rPr lang="en" sz="5937"/>
              <a:t>YAF Values</a:t>
            </a:r>
            <a:endParaRPr sz="5937"/>
          </a:p>
        </p:txBody>
      </p:sp>
      <p:pic>
        <p:nvPicPr>
          <p:cNvPr id="153" name="Google Shape;153;g155f20bcfb0_2_49" descr="C:\Users\vmarquardt\Desktop\Virginia\YAF\AdCom_Events\Annual Meeting\2015_Annual Mtg\YARD Pres CS\Links\Slides\Annual_Page_013.jpg"/>
          <p:cNvPicPr preferRelativeResize="0"/>
          <p:nvPr/>
        </p:nvPicPr>
        <p:blipFill rotWithShape="1">
          <a:blip r:embed="rId3">
            <a:alphaModFix/>
          </a:blip>
          <a:srcRect l="69796" t="36692" r="5659" b="33547"/>
          <a:stretch/>
        </p:blipFill>
        <p:spPr>
          <a:xfrm>
            <a:off x="883324" y="7642945"/>
            <a:ext cx="1648401" cy="1544933"/>
          </a:xfrm>
          <a:prstGeom prst="rect">
            <a:avLst/>
          </a:prstGeom>
          <a:noFill/>
          <a:ln>
            <a:noFill/>
          </a:ln>
        </p:spPr>
      </p:pic>
      <p:pic>
        <p:nvPicPr>
          <p:cNvPr id="154" name="Google Shape;154;g155f20bcfb0_2_49" descr="C:\Users\vmarquardt\Desktop\Virginia\YAF\AdCom_Events\Annual Meeting\2015_Annual Mtg\YARD Pres CS\Links\Slides\Annual_Page_013.jpg"/>
          <p:cNvPicPr preferRelativeResize="0"/>
          <p:nvPr/>
        </p:nvPicPr>
        <p:blipFill rotWithShape="1">
          <a:blip r:embed="rId3">
            <a:alphaModFix/>
          </a:blip>
          <a:srcRect l="123036" t="-16242" r="-47573" b="86483"/>
          <a:stretch/>
        </p:blipFill>
        <p:spPr>
          <a:xfrm>
            <a:off x="16084857" y="1248762"/>
            <a:ext cx="1648400" cy="1544933"/>
          </a:xfrm>
          <a:prstGeom prst="rect">
            <a:avLst/>
          </a:prstGeom>
          <a:noFill/>
          <a:ln>
            <a:noFill/>
          </a:ln>
        </p:spPr>
      </p:pic>
      <p:pic>
        <p:nvPicPr>
          <p:cNvPr id="155" name="Google Shape;155;g155f20bcfb0_2_49" descr="C:\Users\vmarquardt\Desktop\Virginia\YAF\AdCom_Events\Annual Meeting\2015_Annual Mtg\YARD Pres CS\Links\Slides\Annual_Page_013.jpg"/>
          <p:cNvPicPr preferRelativeResize="0"/>
          <p:nvPr/>
        </p:nvPicPr>
        <p:blipFill rotWithShape="1">
          <a:blip r:embed="rId3">
            <a:alphaModFix/>
          </a:blip>
          <a:srcRect l="37809" t="36692" r="37647" b="33547"/>
          <a:stretch/>
        </p:blipFill>
        <p:spPr>
          <a:xfrm>
            <a:off x="883322" y="5580715"/>
            <a:ext cx="1648401" cy="1544933"/>
          </a:xfrm>
          <a:prstGeom prst="rect">
            <a:avLst/>
          </a:prstGeom>
          <a:noFill/>
          <a:ln>
            <a:noFill/>
          </a:ln>
        </p:spPr>
      </p:pic>
    </p:spTree>
    <p:extLst>
      <p:ext uri="{BB962C8B-B14F-4D97-AF65-F5344CB8AC3E}">
        <p14:creationId xmlns:p14="http://schemas.microsoft.com/office/powerpoint/2010/main" val="503583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7"/>
        <p:cNvGrpSpPr/>
        <p:nvPr/>
      </p:nvGrpSpPr>
      <p:grpSpPr>
        <a:xfrm>
          <a:off x="0" y="0"/>
          <a:ext cx="0" cy="0"/>
          <a:chOff x="0" y="0"/>
          <a:chExt cx="0" cy="0"/>
        </a:xfrm>
      </p:grpSpPr>
      <p:sp>
        <p:nvSpPr>
          <p:cNvPr id="178" name="Google Shape;178;g1f06358af9e_0_2"/>
          <p:cNvSpPr txBox="1"/>
          <p:nvPr/>
        </p:nvSpPr>
        <p:spPr>
          <a:xfrm>
            <a:off x="744798" y="1439498"/>
            <a:ext cx="4915560" cy="109432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rgbClr val="000000"/>
              </a:buClr>
              <a:buSzPts val="3600"/>
              <a:buFont typeface="Arial"/>
              <a:buNone/>
            </a:pPr>
            <a:r>
              <a:rPr lang="en" sz="5937" b="0" i="0" u="none" strike="noStrike" cap="none">
                <a:solidFill>
                  <a:srgbClr val="007D8A"/>
                </a:solidFill>
                <a:latin typeface="Arial"/>
                <a:ea typeface="Arial"/>
                <a:cs typeface="Arial"/>
                <a:sym typeface="Arial"/>
              </a:rPr>
              <a:t>YAF Structure</a:t>
            </a:r>
            <a:endParaRPr sz="5937" b="0" i="0" u="none" strike="noStrike" cap="none">
              <a:solidFill>
                <a:srgbClr val="007D8A"/>
              </a:solidFill>
              <a:latin typeface="Arial"/>
              <a:ea typeface="Arial"/>
              <a:cs typeface="Arial"/>
              <a:sym typeface="Arial"/>
            </a:endParaRPr>
          </a:p>
        </p:txBody>
      </p:sp>
      <p:sp>
        <p:nvSpPr>
          <p:cNvPr id="179" name="Google Shape;179;g1f06358af9e_0_2"/>
          <p:cNvSpPr/>
          <p:nvPr/>
        </p:nvSpPr>
        <p:spPr>
          <a:xfrm>
            <a:off x="581975" y="7538265"/>
            <a:ext cx="18945388" cy="2388519"/>
          </a:xfrm>
          <a:prstGeom prst="rect">
            <a:avLst/>
          </a:prstGeom>
          <a:solidFill>
            <a:srgbClr val="888888"/>
          </a:solidFill>
          <a:ln w="9525" cap="flat" cmpd="sng">
            <a:solidFill>
              <a:srgbClr val="888888"/>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highlight>
                <a:srgbClr val="007D8A"/>
              </a:highlight>
              <a:latin typeface="Arial"/>
              <a:ea typeface="Arial"/>
              <a:cs typeface="Arial"/>
              <a:sym typeface="Arial"/>
            </a:endParaRPr>
          </a:p>
        </p:txBody>
      </p:sp>
      <p:sp>
        <p:nvSpPr>
          <p:cNvPr id="180" name="Google Shape;180;g1f06358af9e_0_2"/>
          <p:cNvSpPr txBox="1"/>
          <p:nvPr/>
        </p:nvSpPr>
        <p:spPr>
          <a:xfrm>
            <a:off x="411253" y="9223621"/>
            <a:ext cx="18945388" cy="733178"/>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700"/>
              <a:buFont typeface="Arial"/>
              <a:buNone/>
            </a:pPr>
            <a:r>
              <a:rPr lang="en" sz="2803" b="0" i="0" u="none" strike="noStrike" cap="none">
                <a:solidFill>
                  <a:srgbClr val="FFFFFF"/>
                </a:solidFill>
                <a:latin typeface="Arial"/>
                <a:ea typeface="Arial"/>
                <a:cs typeface="Arial"/>
                <a:sym typeface="Arial"/>
              </a:rPr>
              <a:t>53 YOUNG ARCHITECT REPRESENTATIVES</a:t>
            </a:r>
            <a:endParaRPr sz="2803" b="0" i="0" u="none" strike="noStrike" cap="none">
              <a:solidFill>
                <a:srgbClr val="FFFFFF"/>
              </a:solidFill>
              <a:latin typeface="Arial"/>
              <a:ea typeface="Arial"/>
              <a:cs typeface="Arial"/>
              <a:sym typeface="Arial"/>
            </a:endParaRPr>
          </a:p>
        </p:txBody>
      </p:sp>
      <p:sp>
        <p:nvSpPr>
          <p:cNvPr id="181" name="Google Shape;181;g1f06358af9e_0_2"/>
          <p:cNvSpPr txBox="1"/>
          <p:nvPr/>
        </p:nvSpPr>
        <p:spPr>
          <a:xfrm>
            <a:off x="556505" y="4944038"/>
            <a:ext cx="2338552" cy="1536607"/>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700"/>
              <a:buFont typeface="Arial"/>
              <a:buNone/>
            </a:pPr>
            <a:r>
              <a:rPr lang="en" sz="1649" b="0" i="0" u="none" strike="noStrike" cap="none">
                <a:solidFill>
                  <a:srgbClr val="888888"/>
                </a:solidFill>
                <a:latin typeface="Arial"/>
                <a:ea typeface="Arial"/>
                <a:cs typeface="Arial"/>
                <a:sym typeface="Arial"/>
              </a:rPr>
              <a:t>EACH DIRECTOR AND THE PAST CHAIR LEAD A FOCUS GROUP OF YOUNG ARCHITECT REPRESENTATIVES.</a:t>
            </a:r>
            <a:endParaRPr sz="1649" b="0" i="0" u="none" strike="noStrike" cap="none">
              <a:solidFill>
                <a:srgbClr val="888888"/>
              </a:solidFill>
              <a:latin typeface="Arial"/>
              <a:ea typeface="Arial"/>
              <a:cs typeface="Arial"/>
              <a:sym typeface="Arial"/>
            </a:endParaRPr>
          </a:p>
        </p:txBody>
      </p:sp>
      <p:grpSp>
        <p:nvGrpSpPr>
          <p:cNvPr id="182" name="Google Shape;182;g1f06358af9e_0_2"/>
          <p:cNvGrpSpPr/>
          <p:nvPr/>
        </p:nvGrpSpPr>
        <p:grpSpPr>
          <a:xfrm>
            <a:off x="2827134" y="2544798"/>
            <a:ext cx="16481006" cy="4379434"/>
            <a:chOff x="1240396" y="1546609"/>
            <a:chExt cx="9994097" cy="2655693"/>
          </a:xfrm>
        </p:grpSpPr>
        <p:sp>
          <p:nvSpPr>
            <p:cNvPr id="183" name="Google Shape;183;g1f06358af9e_0_2"/>
            <p:cNvSpPr/>
            <p:nvPr/>
          </p:nvSpPr>
          <p:spPr>
            <a:xfrm>
              <a:off x="9084008" y="2964802"/>
              <a:ext cx="2143500" cy="12375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highlight>
                  <a:srgbClr val="007D8A"/>
                </a:highlight>
                <a:latin typeface="Arial"/>
                <a:ea typeface="Arial"/>
                <a:cs typeface="Arial"/>
                <a:sym typeface="Arial"/>
              </a:endParaRPr>
            </a:p>
          </p:txBody>
        </p:sp>
        <p:sp>
          <p:nvSpPr>
            <p:cNvPr id="184" name="Google Shape;184;g1f06358af9e_0_2"/>
            <p:cNvSpPr/>
            <p:nvPr/>
          </p:nvSpPr>
          <p:spPr>
            <a:xfrm>
              <a:off x="1251852" y="1546609"/>
              <a:ext cx="1606500" cy="12480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highlight>
                  <a:srgbClr val="007D8A"/>
                </a:highlight>
                <a:latin typeface="Arial"/>
                <a:ea typeface="Arial"/>
                <a:cs typeface="Arial"/>
                <a:sym typeface="Arial"/>
              </a:endParaRPr>
            </a:p>
          </p:txBody>
        </p:sp>
        <p:sp>
          <p:nvSpPr>
            <p:cNvPr id="185" name="Google Shape;185;g1f06358af9e_0_2"/>
            <p:cNvSpPr/>
            <p:nvPr/>
          </p:nvSpPr>
          <p:spPr>
            <a:xfrm>
              <a:off x="3697809" y="2955476"/>
              <a:ext cx="1610100" cy="12375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highlight>
                  <a:srgbClr val="007D8A"/>
                </a:highlight>
                <a:latin typeface="Arial"/>
                <a:ea typeface="Arial"/>
                <a:cs typeface="Arial"/>
                <a:sym typeface="Arial"/>
              </a:endParaRPr>
            </a:p>
          </p:txBody>
        </p:sp>
        <p:sp>
          <p:nvSpPr>
            <p:cNvPr id="186" name="Google Shape;186;g1f06358af9e_0_2"/>
            <p:cNvSpPr txBox="1"/>
            <p:nvPr/>
          </p:nvSpPr>
          <p:spPr>
            <a:xfrm>
              <a:off x="1240396" y="2370913"/>
              <a:ext cx="16896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700"/>
                <a:buFont typeface="Arial"/>
                <a:buNone/>
              </a:pPr>
              <a:r>
                <a:rPr lang="en" sz="2803" b="0" i="0" u="none" strike="noStrike" cap="none">
                  <a:solidFill>
                    <a:srgbClr val="FFFFFF"/>
                  </a:solidFill>
                  <a:latin typeface="Arial"/>
                  <a:ea typeface="Arial"/>
                  <a:cs typeface="Arial"/>
                  <a:sym typeface="Arial"/>
                </a:rPr>
                <a:t>CHAIR</a:t>
              </a:r>
              <a:endParaRPr sz="2803" b="0" i="0" u="none" strike="noStrike" cap="none">
                <a:solidFill>
                  <a:srgbClr val="FFFFFF"/>
                </a:solidFill>
                <a:latin typeface="Arial"/>
                <a:ea typeface="Arial"/>
                <a:cs typeface="Arial"/>
                <a:sym typeface="Arial"/>
              </a:endParaRPr>
            </a:p>
          </p:txBody>
        </p:sp>
        <p:sp>
          <p:nvSpPr>
            <p:cNvPr id="187" name="Google Shape;187;g1f06358af9e_0_2"/>
            <p:cNvSpPr/>
            <p:nvPr/>
          </p:nvSpPr>
          <p:spPr>
            <a:xfrm>
              <a:off x="7253309" y="2964802"/>
              <a:ext cx="1689600" cy="12375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highlight>
                  <a:srgbClr val="007D8A"/>
                </a:highlight>
                <a:latin typeface="Arial"/>
                <a:ea typeface="Arial"/>
                <a:cs typeface="Arial"/>
                <a:sym typeface="Arial"/>
              </a:endParaRPr>
            </a:p>
          </p:txBody>
        </p:sp>
        <p:sp>
          <p:nvSpPr>
            <p:cNvPr id="188" name="Google Shape;188;g1f06358af9e_0_2"/>
            <p:cNvSpPr/>
            <p:nvPr/>
          </p:nvSpPr>
          <p:spPr>
            <a:xfrm>
              <a:off x="3001086" y="1546609"/>
              <a:ext cx="1585500" cy="12525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highlight>
                  <a:srgbClr val="007D8A"/>
                </a:highlight>
                <a:latin typeface="Arial"/>
                <a:ea typeface="Arial"/>
                <a:cs typeface="Arial"/>
                <a:sym typeface="Arial"/>
              </a:endParaRPr>
            </a:p>
          </p:txBody>
        </p:sp>
        <p:sp>
          <p:nvSpPr>
            <p:cNvPr id="189" name="Google Shape;189;g1f06358af9e_0_2"/>
            <p:cNvSpPr txBox="1"/>
            <p:nvPr/>
          </p:nvSpPr>
          <p:spPr>
            <a:xfrm>
              <a:off x="2961215" y="2410054"/>
              <a:ext cx="16896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700"/>
                <a:buFont typeface="Arial"/>
                <a:buNone/>
              </a:pPr>
              <a:r>
                <a:rPr lang="en" sz="2803" b="0" i="0" u="none" strike="noStrike" cap="none">
                  <a:solidFill>
                    <a:srgbClr val="FFFFFF"/>
                  </a:solidFill>
                  <a:latin typeface="Arial"/>
                  <a:ea typeface="Arial"/>
                  <a:cs typeface="Arial"/>
                  <a:sym typeface="Arial"/>
                </a:rPr>
                <a:t>VICE CHAIR</a:t>
              </a:r>
              <a:endParaRPr sz="2803" b="0" i="0" u="none" strike="noStrike" cap="none">
                <a:solidFill>
                  <a:srgbClr val="FFFFFF"/>
                </a:solidFill>
                <a:latin typeface="Arial"/>
                <a:ea typeface="Arial"/>
                <a:cs typeface="Arial"/>
                <a:sym typeface="Arial"/>
              </a:endParaRPr>
            </a:p>
          </p:txBody>
        </p:sp>
        <p:sp>
          <p:nvSpPr>
            <p:cNvPr id="190" name="Google Shape;190;g1f06358af9e_0_2"/>
            <p:cNvSpPr txBox="1"/>
            <p:nvPr/>
          </p:nvSpPr>
          <p:spPr>
            <a:xfrm>
              <a:off x="7244761" y="3599707"/>
              <a:ext cx="16896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700"/>
                <a:buFont typeface="Arial"/>
                <a:buNone/>
              </a:pPr>
              <a:r>
                <a:rPr lang="en" sz="2803" b="0" i="0" u="none" strike="noStrike" cap="none">
                  <a:solidFill>
                    <a:srgbClr val="FFFFFF"/>
                  </a:solidFill>
                  <a:latin typeface="Arial"/>
                  <a:ea typeface="Arial"/>
                  <a:cs typeface="Arial"/>
                  <a:sym typeface="Arial"/>
                </a:rPr>
                <a:t>KNOWLEDGE DIRECTOR</a:t>
              </a:r>
              <a:endParaRPr sz="2803" b="0" i="0" u="none" strike="noStrike" cap="none">
                <a:solidFill>
                  <a:srgbClr val="FFFFFF"/>
                </a:solidFill>
                <a:latin typeface="Arial"/>
                <a:ea typeface="Arial"/>
                <a:cs typeface="Arial"/>
                <a:sym typeface="Arial"/>
              </a:endParaRPr>
            </a:p>
          </p:txBody>
        </p:sp>
        <p:sp>
          <p:nvSpPr>
            <p:cNvPr id="191" name="Google Shape;191;g1f06358af9e_0_2"/>
            <p:cNvSpPr/>
            <p:nvPr/>
          </p:nvSpPr>
          <p:spPr>
            <a:xfrm>
              <a:off x="5435168" y="2969552"/>
              <a:ext cx="1689600" cy="12327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highlight>
                  <a:srgbClr val="007D8A"/>
                </a:highlight>
                <a:latin typeface="Arial"/>
                <a:ea typeface="Arial"/>
                <a:cs typeface="Arial"/>
                <a:sym typeface="Arial"/>
              </a:endParaRPr>
            </a:p>
          </p:txBody>
        </p:sp>
        <p:sp>
          <p:nvSpPr>
            <p:cNvPr id="192" name="Google Shape;192;g1f06358af9e_0_2"/>
            <p:cNvSpPr txBox="1"/>
            <p:nvPr/>
          </p:nvSpPr>
          <p:spPr>
            <a:xfrm>
              <a:off x="3662206" y="3564160"/>
              <a:ext cx="16896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700"/>
                <a:buFont typeface="Arial"/>
                <a:buNone/>
              </a:pPr>
              <a:r>
                <a:rPr lang="en" sz="2803" b="0" i="0" u="none" strike="noStrike" cap="none">
                  <a:solidFill>
                    <a:srgbClr val="FFFFFF"/>
                  </a:solidFill>
                  <a:latin typeface="Arial"/>
                  <a:ea typeface="Arial"/>
                  <a:cs typeface="Arial"/>
                  <a:sym typeface="Arial"/>
                </a:rPr>
                <a:t>COMMUNITY DIRECTOR</a:t>
              </a:r>
              <a:endParaRPr sz="2803" b="0" i="0" u="none" strike="noStrike" cap="none">
                <a:solidFill>
                  <a:srgbClr val="FFFFFF"/>
                </a:solidFill>
                <a:latin typeface="Arial"/>
                <a:ea typeface="Arial"/>
                <a:cs typeface="Arial"/>
                <a:sym typeface="Arial"/>
              </a:endParaRPr>
            </a:p>
          </p:txBody>
        </p:sp>
        <p:sp>
          <p:nvSpPr>
            <p:cNvPr id="193" name="Google Shape;193;g1f06358af9e_0_2"/>
            <p:cNvSpPr txBox="1"/>
            <p:nvPr/>
          </p:nvSpPr>
          <p:spPr>
            <a:xfrm>
              <a:off x="9112684" y="3599225"/>
              <a:ext cx="21180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700"/>
                <a:buFont typeface="Arial"/>
                <a:buNone/>
              </a:pPr>
              <a:r>
                <a:rPr lang="en" sz="2803" b="0" i="0" u="none" strike="noStrike" cap="none">
                  <a:solidFill>
                    <a:srgbClr val="FFFFFF"/>
                  </a:solidFill>
                  <a:latin typeface="Arial"/>
                  <a:ea typeface="Arial"/>
                  <a:cs typeface="Arial"/>
                  <a:sym typeface="Arial"/>
                </a:rPr>
                <a:t>STRATEGIC VISION DIRECTOR</a:t>
              </a:r>
              <a:endParaRPr sz="2803" b="0" i="0" u="none" strike="noStrike" cap="none">
                <a:solidFill>
                  <a:srgbClr val="FFFFFF"/>
                </a:solidFill>
                <a:latin typeface="Arial"/>
                <a:ea typeface="Arial"/>
                <a:cs typeface="Arial"/>
                <a:sym typeface="Arial"/>
              </a:endParaRPr>
            </a:p>
          </p:txBody>
        </p:sp>
        <p:sp>
          <p:nvSpPr>
            <p:cNvPr id="194" name="Google Shape;194;g1f06358af9e_0_2"/>
            <p:cNvSpPr txBox="1"/>
            <p:nvPr/>
          </p:nvSpPr>
          <p:spPr>
            <a:xfrm>
              <a:off x="5448437" y="3561922"/>
              <a:ext cx="16896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700"/>
                <a:buFont typeface="Arial"/>
                <a:buNone/>
              </a:pPr>
              <a:r>
                <a:rPr lang="en" sz="2803" b="0" i="0" u="none" strike="noStrike" cap="none">
                  <a:solidFill>
                    <a:srgbClr val="FFFFFF"/>
                  </a:solidFill>
                  <a:latin typeface="Arial"/>
                  <a:ea typeface="Arial"/>
                  <a:cs typeface="Arial"/>
                  <a:sym typeface="Arial"/>
                </a:rPr>
                <a:t>ADVOCACY</a:t>
              </a:r>
              <a:endParaRPr sz="2803"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 sz="2803" b="0" i="0" u="none" strike="noStrike" cap="none">
                  <a:solidFill>
                    <a:srgbClr val="FFFFFF"/>
                  </a:solidFill>
                  <a:latin typeface="Arial"/>
                  <a:ea typeface="Arial"/>
                  <a:cs typeface="Arial"/>
                  <a:sym typeface="Arial"/>
                </a:rPr>
                <a:t>DIRECTOR</a:t>
              </a:r>
              <a:endParaRPr sz="2803" b="0" i="0" u="none" strike="noStrike" cap="none">
                <a:solidFill>
                  <a:srgbClr val="FFFFFF"/>
                </a:solidFill>
                <a:latin typeface="Arial"/>
                <a:ea typeface="Arial"/>
                <a:cs typeface="Arial"/>
                <a:sym typeface="Arial"/>
              </a:endParaRPr>
            </a:p>
          </p:txBody>
        </p:sp>
        <p:sp>
          <p:nvSpPr>
            <p:cNvPr id="195" name="Google Shape;195;g1f06358af9e_0_2"/>
            <p:cNvSpPr/>
            <p:nvPr/>
          </p:nvSpPr>
          <p:spPr>
            <a:xfrm>
              <a:off x="1251853" y="2956079"/>
              <a:ext cx="2286900" cy="12375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highlight>
                  <a:srgbClr val="007D8A"/>
                </a:highlight>
                <a:latin typeface="Arial"/>
                <a:ea typeface="Arial"/>
                <a:cs typeface="Arial"/>
                <a:sym typeface="Arial"/>
              </a:endParaRPr>
            </a:p>
          </p:txBody>
        </p:sp>
        <p:sp>
          <p:nvSpPr>
            <p:cNvPr id="196" name="Google Shape;196;g1f06358af9e_0_2"/>
            <p:cNvSpPr txBox="1"/>
            <p:nvPr/>
          </p:nvSpPr>
          <p:spPr>
            <a:xfrm>
              <a:off x="1269810" y="3585699"/>
              <a:ext cx="22869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700"/>
                <a:buFont typeface="Arial"/>
                <a:buNone/>
              </a:pPr>
              <a:r>
                <a:rPr lang="en" sz="2803" b="0" i="0" u="none" strike="noStrike" cap="none">
                  <a:solidFill>
                    <a:srgbClr val="FFFFFF"/>
                  </a:solidFill>
                  <a:latin typeface="Arial"/>
                  <a:ea typeface="Arial"/>
                  <a:cs typeface="Arial"/>
                  <a:sym typeface="Arial"/>
                </a:rPr>
                <a:t>COMMUNICATIONS</a:t>
              </a:r>
              <a:endParaRPr sz="2803"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 sz="2803" b="0" i="0" u="none" strike="noStrike" cap="none">
                  <a:solidFill>
                    <a:srgbClr val="FFFFFF"/>
                  </a:solidFill>
                  <a:latin typeface="Arial"/>
                  <a:ea typeface="Arial"/>
                  <a:cs typeface="Arial"/>
                  <a:sym typeface="Arial"/>
                </a:rPr>
                <a:t>DIRECTOR</a:t>
              </a:r>
              <a:endParaRPr sz="2803" b="0" i="0" u="none" strike="noStrike" cap="none">
                <a:solidFill>
                  <a:srgbClr val="FFFFFF"/>
                </a:solidFill>
                <a:latin typeface="Arial"/>
                <a:ea typeface="Arial"/>
                <a:cs typeface="Arial"/>
                <a:sym typeface="Arial"/>
              </a:endParaRPr>
            </a:p>
          </p:txBody>
        </p:sp>
        <p:sp>
          <p:nvSpPr>
            <p:cNvPr id="197" name="Google Shape;197;g1f06358af9e_0_2"/>
            <p:cNvSpPr/>
            <p:nvPr/>
          </p:nvSpPr>
          <p:spPr>
            <a:xfrm>
              <a:off x="4745578" y="1556978"/>
              <a:ext cx="1689600" cy="12375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highlight>
                  <a:srgbClr val="007D8A"/>
                </a:highlight>
                <a:latin typeface="Arial"/>
                <a:ea typeface="Arial"/>
                <a:cs typeface="Arial"/>
                <a:sym typeface="Arial"/>
              </a:endParaRPr>
            </a:p>
          </p:txBody>
        </p:sp>
        <p:sp>
          <p:nvSpPr>
            <p:cNvPr id="198" name="Google Shape;198;g1f06358af9e_0_2"/>
            <p:cNvSpPr/>
            <p:nvPr/>
          </p:nvSpPr>
          <p:spPr>
            <a:xfrm>
              <a:off x="9615608" y="1555723"/>
              <a:ext cx="1577400" cy="1240200"/>
            </a:xfrm>
            <a:prstGeom prst="rect">
              <a:avLst/>
            </a:prstGeom>
            <a:no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highlight>
                  <a:srgbClr val="007D8A"/>
                </a:highlight>
                <a:latin typeface="Arial"/>
                <a:ea typeface="Arial"/>
                <a:cs typeface="Arial"/>
                <a:sym typeface="Arial"/>
              </a:endParaRPr>
            </a:p>
          </p:txBody>
        </p:sp>
        <p:sp>
          <p:nvSpPr>
            <p:cNvPr id="199" name="Google Shape;199;g1f06358af9e_0_2"/>
            <p:cNvSpPr txBox="1"/>
            <p:nvPr/>
          </p:nvSpPr>
          <p:spPr>
            <a:xfrm>
              <a:off x="9550593" y="2278710"/>
              <a:ext cx="1683900" cy="3582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700"/>
                <a:buFont typeface="Arial"/>
                <a:buNone/>
              </a:pPr>
              <a:r>
                <a:rPr lang="en" sz="1649" b="0" i="0" u="none" strike="noStrike" cap="none">
                  <a:solidFill>
                    <a:srgbClr val="007D8A"/>
                  </a:solidFill>
                  <a:latin typeface="Arial"/>
                  <a:ea typeface="Arial"/>
                  <a:cs typeface="Arial"/>
                  <a:sym typeface="Arial"/>
                </a:rPr>
                <a:t>COLLEGE OF FELLOWS  </a:t>
              </a:r>
              <a:endParaRPr sz="2309"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 sz="2803" b="0" i="0" u="none" strike="noStrike" cap="none">
                  <a:solidFill>
                    <a:srgbClr val="007D8A"/>
                  </a:solidFill>
                  <a:latin typeface="Arial"/>
                  <a:ea typeface="Arial"/>
                  <a:cs typeface="Arial"/>
                  <a:sym typeface="Arial"/>
                </a:rPr>
                <a:t>LIASION</a:t>
              </a:r>
              <a:endParaRPr sz="2803" b="0" i="0" u="none" strike="noStrike" cap="none">
                <a:solidFill>
                  <a:srgbClr val="007D8A"/>
                </a:solidFill>
                <a:latin typeface="Arial"/>
                <a:ea typeface="Arial"/>
                <a:cs typeface="Arial"/>
                <a:sym typeface="Arial"/>
              </a:endParaRPr>
            </a:p>
          </p:txBody>
        </p:sp>
        <p:sp>
          <p:nvSpPr>
            <p:cNvPr id="200" name="Google Shape;200;g1f06358af9e_0_2"/>
            <p:cNvSpPr/>
            <p:nvPr/>
          </p:nvSpPr>
          <p:spPr>
            <a:xfrm>
              <a:off x="8120295" y="1554717"/>
              <a:ext cx="1366800" cy="1240200"/>
            </a:xfrm>
            <a:prstGeom prst="rect">
              <a:avLst/>
            </a:prstGeom>
            <a:no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highlight>
                  <a:srgbClr val="007D8A"/>
                </a:highlight>
                <a:latin typeface="Arial"/>
                <a:ea typeface="Arial"/>
                <a:cs typeface="Arial"/>
                <a:sym typeface="Arial"/>
              </a:endParaRPr>
            </a:p>
          </p:txBody>
        </p:sp>
        <p:sp>
          <p:nvSpPr>
            <p:cNvPr id="201" name="Google Shape;201;g1f06358af9e_0_2"/>
            <p:cNvSpPr txBox="1"/>
            <p:nvPr/>
          </p:nvSpPr>
          <p:spPr>
            <a:xfrm>
              <a:off x="7977542" y="2266724"/>
              <a:ext cx="16896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700"/>
                <a:buFont typeface="Arial"/>
                <a:buNone/>
              </a:pPr>
              <a:r>
                <a:rPr lang="en" sz="1649" b="0" i="0" u="none" strike="noStrike" cap="none">
                  <a:solidFill>
                    <a:srgbClr val="007D8A"/>
                  </a:solidFill>
                  <a:latin typeface="Arial"/>
                  <a:ea typeface="Arial"/>
                  <a:cs typeface="Arial"/>
                  <a:sym typeface="Arial"/>
                </a:rPr>
                <a:t>STRATEGIC COUNCIL </a:t>
              </a:r>
              <a:r>
                <a:rPr lang="en" sz="2803" b="0" i="0" u="none" strike="noStrike" cap="none">
                  <a:solidFill>
                    <a:srgbClr val="007D8A"/>
                  </a:solidFill>
                  <a:latin typeface="Arial"/>
                  <a:ea typeface="Arial"/>
                  <a:cs typeface="Arial"/>
                  <a:sym typeface="Arial"/>
                </a:rPr>
                <a:t>LIAISON</a:t>
              </a:r>
              <a:endParaRPr sz="2803" b="0" i="0" u="none" strike="noStrike" cap="none">
                <a:solidFill>
                  <a:srgbClr val="007D8A"/>
                </a:solidFill>
                <a:latin typeface="Arial"/>
                <a:ea typeface="Arial"/>
                <a:cs typeface="Arial"/>
                <a:sym typeface="Arial"/>
              </a:endParaRPr>
            </a:p>
          </p:txBody>
        </p:sp>
        <p:sp>
          <p:nvSpPr>
            <p:cNvPr id="202" name="Google Shape;202;g1f06358af9e_0_2"/>
            <p:cNvSpPr/>
            <p:nvPr/>
          </p:nvSpPr>
          <p:spPr>
            <a:xfrm>
              <a:off x="6594314" y="1546609"/>
              <a:ext cx="1366800" cy="1248000"/>
            </a:xfrm>
            <a:prstGeom prst="rect">
              <a:avLst/>
            </a:prstGeom>
            <a:no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highlight>
                  <a:srgbClr val="007D8A"/>
                </a:highlight>
                <a:latin typeface="Arial"/>
                <a:ea typeface="Arial"/>
                <a:cs typeface="Arial"/>
                <a:sym typeface="Arial"/>
              </a:endParaRPr>
            </a:p>
          </p:txBody>
        </p:sp>
        <p:sp>
          <p:nvSpPr>
            <p:cNvPr id="203" name="Google Shape;203;g1f06358af9e_0_2"/>
            <p:cNvSpPr txBox="1"/>
            <p:nvPr/>
          </p:nvSpPr>
          <p:spPr>
            <a:xfrm>
              <a:off x="6594314" y="2175777"/>
              <a:ext cx="13668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700"/>
                <a:buFont typeface="Arial"/>
                <a:buNone/>
              </a:pPr>
              <a:r>
                <a:rPr lang="en" sz="2803" b="0" i="0" u="none" strike="noStrike" cap="none">
                  <a:solidFill>
                    <a:srgbClr val="007D8A"/>
                  </a:solidFill>
                  <a:latin typeface="Arial"/>
                  <a:ea typeface="Arial"/>
                  <a:cs typeface="Arial"/>
                  <a:sym typeface="Arial"/>
                </a:rPr>
                <a:t>AIA STAFF </a:t>
              </a:r>
              <a:endParaRPr sz="2309"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 sz="2803" b="0" i="0" u="none" strike="noStrike" cap="none">
                  <a:solidFill>
                    <a:srgbClr val="007D8A"/>
                  </a:solidFill>
                  <a:latin typeface="Arial"/>
                  <a:ea typeface="Arial"/>
                  <a:cs typeface="Arial"/>
                  <a:sym typeface="Arial"/>
                </a:rPr>
                <a:t>LIAISON</a:t>
              </a:r>
              <a:endParaRPr sz="2803" b="0" i="0" u="none" strike="noStrike" cap="none">
                <a:solidFill>
                  <a:srgbClr val="007D8A"/>
                </a:solidFill>
                <a:latin typeface="Arial"/>
                <a:ea typeface="Arial"/>
                <a:cs typeface="Arial"/>
                <a:sym typeface="Arial"/>
              </a:endParaRPr>
            </a:p>
          </p:txBody>
        </p:sp>
        <p:pic>
          <p:nvPicPr>
            <p:cNvPr id="204" name="Google Shape;204;g1f06358af9e_0_2"/>
            <p:cNvPicPr preferRelativeResize="0"/>
            <p:nvPr/>
          </p:nvPicPr>
          <p:blipFill rotWithShape="1">
            <a:blip r:embed="rId4">
              <a:alphaModFix/>
            </a:blip>
            <a:srcRect/>
            <a:stretch/>
          </p:blipFill>
          <p:spPr>
            <a:xfrm>
              <a:off x="1803616" y="1754576"/>
              <a:ext cx="560700" cy="560700"/>
            </a:xfrm>
            <a:prstGeom prst="ellipse">
              <a:avLst/>
            </a:prstGeom>
            <a:noFill/>
            <a:ln>
              <a:noFill/>
            </a:ln>
          </p:spPr>
        </p:pic>
        <p:pic>
          <p:nvPicPr>
            <p:cNvPr id="205" name="Google Shape;205;g1f06358af9e_0_2"/>
            <p:cNvPicPr preferRelativeResize="0"/>
            <p:nvPr/>
          </p:nvPicPr>
          <p:blipFill rotWithShape="1">
            <a:blip r:embed="rId5">
              <a:alphaModFix/>
            </a:blip>
            <a:srcRect l="22131" t="8620" r="11442" b="33911"/>
            <a:stretch/>
          </p:blipFill>
          <p:spPr>
            <a:xfrm>
              <a:off x="3455089" y="1799856"/>
              <a:ext cx="573000" cy="573000"/>
            </a:xfrm>
            <a:prstGeom prst="ellipse">
              <a:avLst/>
            </a:prstGeom>
            <a:noFill/>
            <a:ln>
              <a:noFill/>
            </a:ln>
          </p:spPr>
        </p:pic>
        <p:pic>
          <p:nvPicPr>
            <p:cNvPr id="206" name="Google Shape;206;g1f06358af9e_0_2"/>
            <p:cNvPicPr preferRelativeResize="0"/>
            <p:nvPr/>
          </p:nvPicPr>
          <p:blipFill rotWithShape="1">
            <a:blip r:embed="rId6">
              <a:alphaModFix/>
            </a:blip>
            <a:srcRect l="10930" t="-190" r="33584" b="4768"/>
            <a:stretch/>
          </p:blipFill>
          <p:spPr>
            <a:xfrm>
              <a:off x="4224333" y="3067111"/>
              <a:ext cx="558300" cy="535800"/>
            </a:xfrm>
            <a:prstGeom prst="ellipse">
              <a:avLst/>
            </a:prstGeom>
            <a:noFill/>
            <a:ln>
              <a:noFill/>
            </a:ln>
          </p:spPr>
        </p:pic>
        <p:pic>
          <p:nvPicPr>
            <p:cNvPr id="207" name="Google Shape;207;g1f06358af9e_0_2"/>
            <p:cNvPicPr preferRelativeResize="0"/>
            <p:nvPr/>
          </p:nvPicPr>
          <p:blipFill rotWithShape="1">
            <a:blip r:embed="rId7">
              <a:alphaModFix/>
            </a:blip>
            <a:srcRect t="169" b="159"/>
            <a:stretch/>
          </p:blipFill>
          <p:spPr>
            <a:xfrm>
              <a:off x="2117799" y="3067857"/>
              <a:ext cx="563400" cy="561300"/>
            </a:xfrm>
            <a:prstGeom prst="ellipse">
              <a:avLst/>
            </a:prstGeom>
            <a:noFill/>
            <a:ln>
              <a:noFill/>
            </a:ln>
          </p:spPr>
        </p:pic>
        <p:pic>
          <p:nvPicPr>
            <p:cNvPr id="208" name="Google Shape;208;g1f06358af9e_0_2"/>
            <p:cNvPicPr preferRelativeResize="0"/>
            <p:nvPr/>
          </p:nvPicPr>
          <p:blipFill rotWithShape="1">
            <a:blip r:embed="rId8">
              <a:alphaModFix/>
            </a:blip>
            <a:srcRect l="9268" t="9061" r="4827" b="23159"/>
            <a:stretch/>
          </p:blipFill>
          <p:spPr>
            <a:xfrm>
              <a:off x="5300662" y="1833386"/>
              <a:ext cx="528900" cy="556500"/>
            </a:xfrm>
            <a:prstGeom prst="ellipse">
              <a:avLst/>
            </a:prstGeom>
            <a:noFill/>
            <a:ln>
              <a:noFill/>
            </a:ln>
          </p:spPr>
        </p:pic>
        <p:pic>
          <p:nvPicPr>
            <p:cNvPr id="209" name="Google Shape;209;g1f06358af9e_0_2"/>
            <p:cNvPicPr preferRelativeResize="0"/>
            <p:nvPr/>
          </p:nvPicPr>
          <p:blipFill rotWithShape="1">
            <a:blip r:embed="rId9">
              <a:alphaModFix/>
            </a:blip>
            <a:srcRect l="27934" t="4089" r="19473" b="17120"/>
            <a:stretch/>
          </p:blipFill>
          <p:spPr>
            <a:xfrm>
              <a:off x="5993415" y="3043737"/>
              <a:ext cx="573000" cy="573000"/>
            </a:xfrm>
            <a:prstGeom prst="ellipse">
              <a:avLst/>
            </a:prstGeom>
            <a:noFill/>
            <a:ln>
              <a:noFill/>
            </a:ln>
          </p:spPr>
        </p:pic>
        <p:pic>
          <p:nvPicPr>
            <p:cNvPr id="210" name="Google Shape;210;g1f06358af9e_0_2"/>
            <p:cNvPicPr preferRelativeResize="0"/>
            <p:nvPr/>
          </p:nvPicPr>
          <p:blipFill rotWithShape="1">
            <a:blip r:embed="rId10">
              <a:alphaModFix/>
            </a:blip>
            <a:srcRect t="16671" b="16671"/>
            <a:stretch/>
          </p:blipFill>
          <p:spPr>
            <a:xfrm>
              <a:off x="7804266" y="3063650"/>
              <a:ext cx="573000" cy="573000"/>
            </a:xfrm>
            <a:prstGeom prst="ellipse">
              <a:avLst/>
            </a:prstGeom>
            <a:noFill/>
            <a:ln>
              <a:noFill/>
            </a:ln>
          </p:spPr>
        </p:pic>
        <p:pic>
          <p:nvPicPr>
            <p:cNvPr id="211" name="Google Shape;211;g1f06358af9e_0_2"/>
            <p:cNvPicPr preferRelativeResize="0"/>
            <p:nvPr/>
          </p:nvPicPr>
          <p:blipFill rotWithShape="1">
            <a:blip r:embed="rId11">
              <a:alphaModFix/>
            </a:blip>
            <a:srcRect t="-832" b="25819"/>
            <a:stretch/>
          </p:blipFill>
          <p:spPr>
            <a:xfrm>
              <a:off x="9902990" y="3063650"/>
              <a:ext cx="573000" cy="573000"/>
            </a:xfrm>
            <a:prstGeom prst="ellipse">
              <a:avLst/>
            </a:prstGeom>
            <a:noFill/>
            <a:ln>
              <a:noFill/>
            </a:ln>
          </p:spPr>
        </p:pic>
        <p:pic>
          <p:nvPicPr>
            <p:cNvPr id="212" name="Google Shape;212;g1f06358af9e_0_2" descr="A person wearing a suit and tie&#10;&#10;Description automatically generated"/>
            <p:cNvPicPr preferRelativeResize="0"/>
            <p:nvPr/>
          </p:nvPicPr>
          <p:blipFill rotWithShape="1">
            <a:blip r:embed="rId12">
              <a:alphaModFix/>
            </a:blip>
            <a:srcRect l="20613" t="9683" r="5102" b="26816"/>
            <a:stretch/>
          </p:blipFill>
          <p:spPr>
            <a:xfrm>
              <a:off x="7039181" y="1628022"/>
              <a:ext cx="562500" cy="600900"/>
            </a:xfrm>
            <a:prstGeom prst="ellipse">
              <a:avLst/>
            </a:prstGeom>
            <a:noFill/>
            <a:ln>
              <a:noFill/>
            </a:ln>
          </p:spPr>
        </p:pic>
        <p:pic>
          <p:nvPicPr>
            <p:cNvPr id="213" name="Google Shape;213;g1f06358af9e_0_2"/>
            <p:cNvPicPr preferRelativeResize="0"/>
            <p:nvPr/>
          </p:nvPicPr>
          <p:blipFill rotWithShape="1">
            <a:blip r:embed="rId13">
              <a:alphaModFix/>
            </a:blip>
            <a:srcRect/>
            <a:stretch/>
          </p:blipFill>
          <p:spPr>
            <a:xfrm>
              <a:off x="10130340" y="1740250"/>
              <a:ext cx="560700" cy="560700"/>
            </a:xfrm>
            <a:prstGeom prst="ellipse">
              <a:avLst/>
            </a:prstGeom>
            <a:noFill/>
            <a:ln>
              <a:noFill/>
            </a:ln>
          </p:spPr>
        </p:pic>
        <p:pic>
          <p:nvPicPr>
            <p:cNvPr id="214" name="Google Shape;214;g1f06358af9e_0_2"/>
            <p:cNvPicPr preferRelativeResize="0"/>
            <p:nvPr/>
          </p:nvPicPr>
          <p:blipFill rotWithShape="1">
            <a:blip r:embed="rId14">
              <a:alphaModFix/>
            </a:blip>
            <a:srcRect l="3067" r="3078"/>
            <a:stretch/>
          </p:blipFill>
          <p:spPr>
            <a:xfrm>
              <a:off x="8523426" y="1687280"/>
              <a:ext cx="560700" cy="597300"/>
            </a:xfrm>
            <a:prstGeom prst="ellipse">
              <a:avLst/>
            </a:prstGeom>
            <a:noFill/>
            <a:ln>
              <a:noFill/>
            </a:ln>
          </p:spPr>
        </p:pic>
        <p:sp>
          <p:nvSpPr>
            <p:cNvPr id="215" name="Google Shape;215;g1f06358af9e_0_2"/>
            <p:cNvSpPr txBox="1"/>
            <p:nvPr/>
          </p:nvSpPr>
          <p:spPr>
            <a:xfrm>
              <a:off x="4762561" y="2428472"/>
              <a:ext cx="16467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700"/>
                <a:buFont typeface="Arial"/>
                <a:buNone/>
              </a:pPr>
              <a:r>
                <a:rPr lang="en" sz="2803" b="0" i="0" u="none" strike="noStrike" cap="none">
                  <a:solidFill>
                    <a:schemeClr val="lt1"/>
                  </a:solidFill>
                  <a:latin typeface="Arial"/>
                  <a:ea typeface="Arial"/>
                  <a:cs typeface="Arial"/>
                  <a:sym typeface="Arial"/>
                </a:rPr>
                <a:t>PAST CHAIR</a:t>
              </a:r>
              <a:endParaRPr sz="2803" b="0" i="0" u="none" strike="noStrike" cap="none">
                <a:solidFill>
                  <a:schemeClr val="lt1"/>
                </a:solidFill>
                <a:latin typeface="Arial"/>
                <a:ea typeface="Arial"/>
                <a:cs typeface="Arial"/>
                <a:sym typeface="Arial"/>
              </a:endParaRPr>
            </a:p>
          </p:txBody>
        </p:sp>
      </p:grpSp>
      <p:grpSp>
        <p:nvGrpSpPr>
          <p:cNvPr id="216" name="Google Shape;216;g1f06358af9e_0_2"/>
          <p:cNvGrpSpPr/>
          <p:nvPr/>
        </p:nvGrpSpPr>
        <p:grpSpPr>
          <a:xfrm>
            <a:off x="766628" y="7739267"/>
            <a:ext cx="18587281" cy="1574307"/>
            <a:chOff x="58879" y="606633"/>
            <a:chExt cx="12406543" cy="1050810"/>
          </a:xfrm>
        </p:grpSpPr>
        <p:pic>
          <p:nvPicPr>
            <p:cNvPr id="217" name="Google Shape;217;g1f06358af9e_0_2"/>
            <p:cNvPicPr preferRelativeResize="0"/>
            <p:nvPr/>
          </p:nvPicPr>
          <p:blipFill rotWithShape="1">
            <a:blip r:embed="rId15">
              <a:alphaModFix/>
            </a:blip>
            <a:srcRect l="9335" r="23165"/>
            <a:stretch/>
          </p:blipFill>
          <p:spPr>
            <a:xfrm>
              <a:off x="556155" y="620036"/>
              <a:ext cx="452700" cy="452700"/>
            </a:xfrm>
            <a:prstGeom prst="ellipse">
              <a:avLst/>
            </a:prstGeom>
            <a:noFill/>
            <a:ln>
              <a:noFill/>
            </a:ln>
          </p:spPr>
        </p:pic>
        <p:pic>
          <p:nvPicPr>
            <p:cNvPr id="218" name="Google Shape;218;g1f06358af9e_0_2"/>
            <p:cNvPicPr preferRelativeResize="0"/>
            <p:nvPr/>
          </p:nvPicPr>
          <p:blipFill rotWithShape="1">
            <a:blip r:embed="rId16">
              <a:alphaModFix/>
            </a:blip>
            <a:srcRect/>
            <a:stretch/>
          </p:blipFill>
          <p:spPr>
            <a:xfrm>
              <a:off x="58879" y="1158091"/>
              <a:ext cx="452700" cy="452700"/>
            </a:xfrm>
            <a:prstGeom prst="ellipse">
              <a:avLst/>
            </a:prstGeom>
            <a:noFill/>
            <a:ln>
              <a:noFill/>
            </a:ln>
          </p:spPr>
        </p:pic>
        <p:pic>
          <p:nvPicPr>
            <p:cNvPr id="219" name="Google Shape;219;g1f06358af9e_0_2"/>
            <p:cNvPicPr preferRelativeResize="0"/>
            <p:nvPr/>
          </p:nvPicPr>
          <p:blipFill rotWithShape="1">
            <a:blip r:embed="rId17">
              <a:alphaModFix/>
            </a:blip>
            <a:srcRect l="-370" t="490" r="370" b="33209"/>
            <a:stretch/>
          </p:blipFill>
          <p:spPr>
            <a:xfrm>
              <a:off x="3022250" y="1157082"/>
              <a:ext cx="452700" cy="452700"/>
            </a:xfrm>
            <a:prstGeom prst="ellipse">
              <a:avLst/>
            </a:prstGeom>
            <a:noFill/>
            <a:ln>
              <a:noFill/>
            </a:ln>
          </p:spPr>
        </p:pic>
        <p:pic>
          <p:nvPicPr>
            <p:cNvPr id="220" name="Google Shape;220;g1f06358af9e_0_2"/>
            <p:cNvPicPr preferRelativeResize="0"/>
            <p:nvPr/>
          </p:nvPicPr>
          <p:blipFill rotWithShape="1">
            <a:blip r:embed="rId18">
              <a:alphaModFix/>
            </a:blip>
            <a:srcRect l="-120" t="5529" r="117" b="28170"/>
            <a:stretch/>
          </p:blipFill>
          <p:spPr>
            <a:xfrm>
              <a:off x="6023131" y="1157080"/>
              <a:ext cx="452700" cy="452700"/>
            </a:xfrm>
            <a:prstGeom prst="ellipse">
              <a:avLst/>
            </a:prstGeom>
            <a:noFill/>
            <a:ln>
              <a:noFill/>
            </a:ln>
          </p:spPr>
        </p:pic>
        <p:pic>
          <p:nvPicPr>
            <p:cNvPr id="221" name="Google Shape;221;g1f06358af9e_0_2"/>
            <p:cNvPicPr preferRelativeResize="0"/>
            <p:nvPr/>
          </p:nvPicPr>
          <p:blipFill rotWithShape="1">
            <a:blip r:embed="rId19">
              <a:alphaModFix/>
            </a:blip>
            <a:srcRect l="1020" t="-964" r="-1020" b="34300"/>
            <a:stretch/>
          </p:blipFill>
          <p:spPr>
            <a:xfrm>
              <a:off x="1053430" y="620036"/>
              <a:ext cx="452700" cy="452700"/>
            </a:xfrm>
            <a:prstGeom prst="ellipse">
              <a:avLst/>
            </a:prstGeom>
            <a:noFill/>
            <a:ln>
              <a:noFill/>
            </a:ln>
          </p:spPr>
        </p:pic>
        <p:pic>
          <p:nvPicPr>
            <p:cNvPr id="222" name="Google Shape;222;g1f06358af9e_0_2"/>
            <p:cNvPicPr preferRelativeResize="0"/>
            <p:nvPr/>
          </p:nvPicPr>
          <p:blipFill rotWithShape="1">
            <a:blip r:embed="rId20">
              <a:alphaModFix/>
            </a:blip>
            <a:srcRect t="16852" b="16845"/>
            <a:stretch/>
          </p:blipFill>
          <p:spPr>
            <a:xfrm>
              <a:off x="3539804" y="620033"/>
              <a:ext cx="452700" cy="452700"/>
            </a:xfrm>
            <a:prstGeom prst="ellipse">
              <a:avLst/>
            </a:prstGeom>
            <a:noFill/>
            <a:ln>
              <a:noFill/>
            </a:ln>
          </p:spPr>
        </p:pic>
        <p:pic>
          <p:nvPicPr>
            <p:cNvPr id="223" name="Google Shape;223;g1f06358af9e_0_2"/>
            <p:cNvPicPr preferRelativeResize="0"/>
            <p:nvPr/>
          </p:nvPicPr>
          <p:blipFill rotWithShape="1">
            <a:blip r:embed="rId21">
              <a:alphaModFix/>
            </a:blip>
            <a:srcRect l="70" t="11352" r="-67" b="21979"/>
            <a:stretch/>
          </p:blipFill>
          <p:spPr>
            <a:xfrm>
              <a:off x="1550704" y="620035"/>
              <a:ext cx="452700" cy="452700"/>
            </a:xfrm>
            <a:prstGeom prst="ellipse">
              <a:avLst/>
            </a:prstGeom>
            <a:noFill/>
            <a:ln>
              <a:noFill/>
            </a:ln>
          </p:spPr>
        </p:pic>
        <p:pic>
          <p:nvPicPr>
            <p:cNvPr id="224" name="Google Shape;224;g1f06358af9e_0_2"/>
            <p:cNvPicPr preferRelativeResize="0"/>
            <p:nvPr/>
          </p:nvPicPr>
          <p:blipFill rotWithShape="1">
            <a:blip r:embed="rId22">
              <a:alphaModFix/>
            </a:blip>
            <a:srcRect l="16666" r="16666"/>
            <a:stretch/>
          </p:blipFill>
          <p:spPr>
            <a:xfrm>
              <a:off x="5031629" y="625346"/>
              <a:ext cx="452700" cy="452700"/>
            </a:xfrm>
            <a:prstGeom prst="ellipse">
              <a:avLst/>
            </a:prstGeom>
            <a:noFill/>
            <a:ln>
              <a:noFill/>
            </a:ln>
          </p:spPr>
        </p:pic>
        <p:pic>
          <p:nvPicPr>
            <p:cNvPr id="225" name="Google Shape;225;g1f06358af9e_0_2"/>
            <p:cNvPicPr preferRelativeResize="0"/>
            <p:nvPr/>
          </p:nvPicPr>
          <p:blipFill rotWithShape="1">
            <a:blip r:embed="rId23">
              <a:alphaModFix/>
            </a:blip>
            <a:srcRect l="3340" t="810" r="29993" b="-807"/>
            <a:stretch/>
          </p:blipFill>
          <p:spPr>
            <a:xfrm>
              <a:off x="3042529" y="623685"/>
              <a:ext cx="452700" cy="452700"/>
            </a:xfrm>
            <a:prstGeom prst="ellipse">
              <a:avLst/>
            </a:prstGeom>
            <a:noFill/>
            <a:ln>
              <a:noFill/>
            </a:ln>
          </p:spPr>
        </p:pic>
        <p:pic>
          <p:nvPicPr>
            <p:cNvPr id="226" name="Google Shape;226;g1f06358af9e_0_2"/>
            <p:cNvPicPr preferRelativeResize="0"/>
            <p:nvPr/>
          </p:nvPicPr>
          <p:blipFill rotWithShape="1">
            <a:blip r:embed="rId24">
              <a:alphaModFix/>
            </a:blip>
            <a:srcRect l="16666" r="16666"/>
            <a:stretch/>
          </p:blipFill>
          <p:spPr>
            <a:xfrm>
              <a:off x="6026178" y="625346"/>
              <a:ext cx="452700" cy="452700"/>
            </a:xfrm>
            <a:prstGeom prst="ellipse">
              <a:avLst/>
            </a:prstGeom>
            <a:noFill/>
            <a:ln>
              <a:noFill/>
            </a:ln>
          </p:spPr>
        </p:pic>
        <p:pic>
          <p:nvPicPr>
            <p:cNvPr id="227" name="Google Shape;227;g1f06358af9e_0_2"/>
            <p:cNvPicPr preferRelativeResize="0"/>
            <p:nvPr/>
          </p:nvPicPr>
          <p:blipFill rotWithShape="1">
            <a:blip r:embed="rId25">
              <a:alphaModFix/>
            </a:blip>
            <a:srcRect l="17384" r="2616"/>
            <a:stretch/>
          </p:blipFill>
          <p:spPr>
            <a:xfrm>
              <a:off x="5528903" y="620032"/>
              <a:ext cx="452700" cy="452700"/>
            </a:xfrm>
            <a:prstGeom prst="ellipse">
              <a:avLst/>
            </a:prstGeom>
            <a:noFill/>
            <a:ln>
              <a:noFill/>
            </a:ln>
          </p:spPr>
        </p:pic>
        <p:pic>
          <p:nvPicPr>
            <p:cNvPr id="228" name="Google Shape;228;g1f06358af9e_0_2"/>
            <p:cNvPicPr preferRelativeResize="0"/>
            <p:nvPr/>
          </p:nvPicPr>
          <p:blipFill rotWithShape="1">
            <a:blip r:embed="rId26">
              <a:alphaModFix/>
            </a:blip>
            <a:srcRect t="1616" b="1604"/>
            <a:stretch/>
          </p:blipFill>
          <p:spPr>
            <a:xfrm>
              <a:off x="545562" y="1157083"/>
              <a:ext cx="452700" cy="452700"/>
            </a:xfrm>
            <a:prstGeom prst="ellipse">
              <a:avLst/>
            </a:prstGeom>
            <a:noFill/>
            <a:ln>
              <a:noFill/>
            </a:ln>
          </p:spPr>
        </p:pic>
        <p:pic>
          <p:nvPicPr>
            <p:cNvPr id="229" name="Google Shape;229;g1f06358af9e_0_2"/>
            <p:cNvPicPr preferRelativeResize="0"/>
            <p:nvPr/>
          </p:nvPicPr>
          <p:blipFill rotWithShape="1">
            <a:blip r:embed="rId27">
              <a:alphaModFix/>
            </a:blip>
            <a:srcRect l="89" t="531" r="-89" b="27613"/>
            <a:stretch/>
          </p:blipFill>
          <p:spPr>
            <a:xfrm>
              <a:off x="1058273" y="1157083"/>
              <a:ext cx="452700" cy="452700"/>
            </a:xfrm>
            <a:prstGeom prst="ellipse">
              <a:avLst/>
            </a:prstGeom>
            <a:noFill/>
            <a:ln>
              <a:noFill/>
            </a:ln>
          </p:spPr>
        </p:pic>
        <p:pic>
          <p:nvPicPr>
            <p:cNvPr id="230" name="Google Shape;230;g1f06358af9e_0_2"/>
            <p:cNvPicPr preferRelativeResize="0"/>
            <p:nvPr/>
          </p:nvPicPr>
          <p:blipFill rotWithShape="1">
            <a:blip r:embed="rId28">
              <a:alphaModFix/>
            </a:blip>
            <a:srcRect l="748" t="6144" r="-748" b="27186"/>
            <a:stretch/>
          </p:blipFill>
          <p:spPr>
            <a:xfrm>
              <a:off x="1550704" y="1157083"/>
              <a:ext cx="452700" cy="452700"/>
            </a:xfrm>
            <a:prstGeom prst="ellipse">
              <a:avLst/>
            </a:prstGeom>
            <a:noFill/>
            <a:ln>
              <a:noFill/>
            </a:ln>
          </p:spPr>
        </p:pic>
        <p:pic>
          <p:nvPicPr>
            <p:cNvPr id="231" name="Google Shape;231;g1f06358af9e_0_2"/>
            <p:cNvPicPr preferRelativeResize="0"/>
            <p:nvPr/>
          </p:nvPicPr>
          <p:blipFill rotWithShape="1">
            <a:blip r:embed="rId29">
              <a:alphaModFix/>
            </a:blip>
            <a:srcRect t="16666" b="16666"/>
            <a:stretch/>
          </p:blipFill>
          <p:spPr>
            <a:xfrm>
              <a:off x="2535566" y="1157082"/>
              <a:ext cx="452700" cy="452700"/>
            </a:xfrm>
            <a:prstGeom prst="ellipse">
              <a:avLst/>
            </a:prstGeom>
            <a:noFill/>
            <a:ln>
              <a:noFill/>
            </a:ln>
          </p:spPr>
        </p:pic>
        <p:pic>
          <p:nvPicPr>
            <p:cNvPr id="232" name="Google Shape;232;g1f06358af9e_0_2"/>
            <p:cNvPicPr preferRelativeResize="0"/>
            <p:nvPr/>
          </p:nvPicPr>
          <p:blipFill rotWithShape="1">
            <a:blip r:embed="rId30">
              <a:alphaModFix/>
            </a:blip>
            <a:srcRect t="10267" b="10259"/>
            <a:stretch/>
          </p:blipFill>
          <p:spPr>
            <a:xfrm>
              <a:off x="2047979" y="620034"/>
              <a:ext cx="452700" cy="452700"/>
            </a:xfrm>
            <a:prstGeom prst="ellipse">
              <a:avLst/>
            </a:prstGeom>
            <a:noFill/>
            <a:ln>
              <a:noFill/>
            </a:ln>
          </p:spPr>
        </p:pic>
        <p:pic>
          <p:nvPicPr>
            <p:cNvPr id="233" name="Google Shape;233;g1f06358af9e_0_2"/>
            <p:cNvPicPr preferRelativeResize="0"/>
            <p:nvPr/>
          </p:nvPicPr>
          <p:blipFill rotWithShape="1">
            <a:blip r:embed="rId31">
              <a:alphaModFix/>
            </a:blip>
            <a:srcRect l="-200" t="7087" r="197" b="26610"/>
            <a:stretch/>
          </p:blipFill>
          <p:spPr>
            <a:xfrm>
              <a:off x="2545254" y="621163"/>
              <a:ext cx="452700" cy="452700"/>
            </a:xfrm>
            <a:prstGeom prst="ellipse">
              <a:avLst/>
            </a:prstGeom>
            <a:noFill/>
            <a:ln>
              <a:noFill/>
            </a:ln>
          </p:spPr>
        </p:pic>
        <p:pic>
          <p:nvPicPr>
            <p:cNvPr id="234" name="Google Shape;234;g1f06358af9e_0_2"/>
            <p:cNvPicPr preferRelativeResize="0"/>
            <p:nvPr/>
          </p:nvPicPr>
          <p:blipFill rotWithShape="1">
            <a:blip r:embed="rId32">
              <a:alphaModFix/>
            </a:blip>
            <a:srcRect t="16852" b="16845"/>
            <a:stretch/>
          </p:blipFill>
          <p:spPr>
            <a:xfrm>
              <a:off x="2043135" y="1157083"/>
              <a:ext cx="452700" cy="452700"/>
            </a:xfrm>
            <a:prstGeom prst="ellipse">
              <a:avLst/>
            </a:prstGeom>
            <a:noFill/>
            <a:ln>
              <a:noFill/>
            </a:ln>
          </p:spPr>
        </p:pic>
        <p:pic>
          <p:nvPicPr>
            <p:cNvPr id="235" name="Google Shape;235;g1f06358af9e_0_2"/>
            <p:cNvPicPr preferRelativeResize="0"/>
            <p:nvPr/>
          </p:nvPicPr>
          <p:blipFill rotWithShape="1">
            <a:blip r:embed="rId33">
              <a:alphaModFix/>
            </a:blip>
            <a:srcRect t="492" b="32840"/>
            <a:stretch/>
          </p:blipFill>
          <p:spPr>
            <a:xfrm>
              <a:off x="6525370" y="1157080"/>
              <a:ext cx="452700" cy="452700"/>
            </a:xfrm>
            <a:prstGeom prst="ellipse">
              <a:avLst/>
            </a:prstGeom>
            <a:noFill/>
            <a:ln>
              <a:noFill/>
            </a:ln>
          </p:spPr>
        </p:pic>
        <p:pic>
          <p:nvPicPr>
            <p:cNvPr id="236" name="Google Shape;236;g1f06358af9e_0_2"/>
            <p:cNvPicPr preferRelativeResize="0"/>
            <p:nvPr/>
          </p:nvPicPr>
          <p:blipFill rotWithShape="1">
            <a:blip r:embed="rId34">
              <a:alphaModFix/>
            </a:blip>
            <a:srcRect/>
            <a:stretch/>
          </p:blipFill>
          <p:spPr>
            <a:xfrm>
              <a:off x="3539803" y="1157081"/>
              <a:ext cx="452700" cy="452700"/>
            </a:xfrm>
            <a:prstGeom prst="ellipse">
              <a:avLst/>
            </a:prstGeom>
            <a:noFill/>
            <a:ln>
              <a:noFill/>
            </a:ln>
          </p:spPr>
        </p:pic>
        <p:pic>
          <p:nvPicPr>
            <p:cNvPr id="237" name="Google Shape;237;g1f06358af9e_0_2"/>
            <p:cNvPicPr preferRelativeResize="0"/>
            <p:nvPr/>
          </p:nvPicPr>
          <p:blipFill rotWithShape="1">
            <a:blip r:embed="rId35">
              <a:alphaModFix/>
            </a:blip>
            <a:srcRect/>
            <a:stretch/>
          </p:blipFill>
          <p:spPr>
            <a:xfrm>
              <a:off x="4041156" y="1157081"/>
              <a:ext cx="452700" cy="452700"/>
            </a:xfrm>
            <a:prstGeom prst="ellipse">
              <a:avLst/>
            </a:prstGeom>
            <a:noFill/>
            <a:ln>
              <a:noFill/>
            </a:ln>
          </p:spPr>
        </p:pic>
        <p:pic>
          <p:nvPicPr>
            <p:cNvPr id="238" name="Google Shape;238;g1f06358af9e_0_2"/>
            <p:cNvPicPr preferRelativeResize="0"/>
            <p:nvPr/>
          </p:nvPicPr>
          <p:blipFill rotWithShape="1">
            <a:blip r:embed="rId36">
              <a:alphaModFix/>
            </a:blip>
            <a:srcRect t="11287" b="11294"/>
            <a:stretch/>
          </p:blipFill>
          <p:spPr>
            <a:xfrm>
              <a:off x="4539198" y="1157081"/>
              <a:ext cx="452700" cy="452700"/>
            </a:xfrm>
            <a:prstGeom prst="ellipse">
              <a:avLst/>
            </a:prstGeom>
            <a:noFill/>
            <a:ln>
              <a:noFill/>
            </a:ln>
          </p:spPr>
        </p:pic>
        <p:pic>
          <p:nvPicPr>
            <p:cNvPr id="239" name="Google Shape;239;g1f06358af9e_0_2"/>
            <p:cNvPicPr preferRelativeResize="0"/>
            <p:nvPr/>
          </p:nvPicPr>
          <p:blipFill rotWithShape="1">
            <a:blip r:embed="rId37">
              <a:alphaModFix/>
            </a:blip>
            <a:srcRect/>
            <a:stretch/>
          </p:blipFill>
          <p:spPr>
            <a:xfrm>
              <a:off x="5045392" y="1157081"/>
              <a:ext cx="452700" cy="452700"/>
            </a:xfrm>
            <a:prstGeom prst="ellipse">
              <a:avLst/>
            </a:prstGeom>
            <a:noFill/>
            <a:ln>
              <a:noFill/>
            </a:ln>
          </p:spPr>
        </p:pic>
        <p:pic>
          <p:nvPicPr>
            <p:cNvPr id="240" name="Google Shape;240;g1f06358af9e_0_2"/>
            <p:cNvPicPr preferRelativeResize="0"/>
            <p:nvPr/>
          </p:nvPicPr>
          <p:blipFill rotWithShape="1">
            <a:blip r:embed="rId38">
              <a:alphaModFix/>
            </a:blip>
            <a:srcRect t="1219" b="1219"/>
            <a:stretch/>
          </p:blipFill>
          <p:spPr>
            <a:xfrm>
              <a:off x="8526585" y="1154906"/>
              <a:ext cx="452700" cy="452700"/>
            </a:xfrm>
            <a:prstGeom prst="ellipse">
              <a:avLst/>
            </a:prstGeom>
            <a:noFill/>
            <a:ln>
              <a:noFill/>
            </a:ln>
          </p:spPr>
        </p:pic>
        <p:pic>
          <p:nvPicPr>
            <p:cNvPr id="241" name="Google Shape;241;g1f06358af9e_0_2"/>
            <p:cNvPicPr preferRelativeResize="0"/>
            <p:nvPr/>
          </p:nvPicPr>
          <p:blipFill rotWithShape="1">
            <a:blip r:embed="rId39">
              <a:alphaModFix/>
            </a:blip>
            <a:srcRect t="415" b="405"/>
            <a:stretch/>
          </p:blipFill>
          <p:spPr>
            <a:xfrm>
              <a:off x="8519588" y="620028"/>
              <a:ext cx="452700" cy="452700"/>
            </a:xfrm>
            <a:prstGeom prst="ellipse">
              <a:avLst/>
            </a:prstGeom>
            <a:noFill/>
            <a:ln>
              <a:noFill/>
            </a:ln>
          </p:spPr>
        </p:pic>
        <p:pic>
          <p:nvPicPr>
            <p:cNvPr id="242" name="Google Shape;242;g1f06358af9e_0_2"/>
            <p:cNvPicPr preferRelativeResize="0"/>
            <p:nvPr/>
          </p:nvPicPr>
          <p:blipFill rotWithShape="1">
            <a:blip r:embed="rId40">
              <a:alphaModFix/>
            </a:blip>
            <a:srcRect t="12502" b="12494"/>
            <a:stretch/>
          </p:blipFill>
          <p:spPr>
            <a:xfrm>
              <a:off x="8017651" y="1157077"/>
              <a:ext cx="452700" cy="452700"/>
            </a:xfrm>
            <a:prstGeom prst="ellipse">
              <a:avLst/>
            </a:prstGeom>
            <a:noFill/>
            <a:ln>
              <a:noFill/>
            </a:ln>
          </p:spPr>
        </p:pic>
        <p:pic>
          <p:nvPicPr>
            <p:cNvPr id="243" name="Google Shape;243;g1f06358af9e_0_2"/>
            <p:cNvPicPr preferRelativeResize="0"/>
            <p:nvPr/>
          </p:nvPicPr>
          <p:blipFill rotWithShape="1">
            <a:blip r:embed="rId41">
              <a:alphaModFix/>
            </a:blip>
            <a:srcRect/>
            <a:stretch/>
          </p:blipFill>
          <p:spPr>
            <a:xfrm>
              <a:off x="10482328" y="620026"/>
              <a:ext cx="452700" cy="452700"/>
            </a:xfrm>
            <a:prstGeom prst="ellipse">
              <a:avLst/>
            </a:prstGeom>
            <a:noFill/>
            <a:ln>
              <a:noFill/>
            </a:ln>
          </p:spPr>
        </p:pic>
        <p:pic>
          <p:nvPicPr>
            <p:cNvPr id="244" name="Google Shape;244;g1f06358af9e_0_2"/>
            <p:cNvPicPr preferRelativeResize="0"/>
            <p:nvPr/>
          </p:nvPicPr>
          <p:blipFill rotWithShape="1">
            <a:blip r:embed="rId42">
              <a:alphaModFix/>
            </a:blip>
            <a:srcRect l="-990" r="988" b="28991"/>
            <a:stretch/>
          </p:blipFill>
          <p:spPr>
            <a:xfrm>
              <a:off x="9981716" y="620027"/>
              <a:ext cx="452700" cy="452700"/>
            </a:xfrm>
            <a:prstGeom prst="ellipse">
              <a:avLst/>
            </a:prstGeom>
            <a:noFill/>
            <a:ln>
              <a:noFill/>
            </a:ln>
          </p:spPr>
        </p:pic>
        <p:pic>
          <p:nvPicPr>
            <p:cNvPr id="245" name="Google Shape;245;g1f06358af9e_0_2"/>
            <p:cNvPicPr preferRelativeResize="0"/>
            <p:nvPr/>
          </p:nvPicPr>
          <p:blipFill rotWithShape="1">
            <a:blip r:embed="rId43">
              <a:alphaModFix/>
            </a:blip>
            <a:srcRect t="12502" b="12494"/>
            <a:stretch/>
          </p:blipFill>
          <p:spPr>
            <a:xfrm>
              <a:off x="9490854" y="1153732"/>
              <a:ext cx="452700" cy="452700"/>
            </a:xfrm>
            <a:prstGeom prst="ellipse">
              <a:avLst/>
            </a:prstGeom>
            <a:noFill/>
            <a:ln>
              <a:noFill/>
            </a:ln>
          </p:spPr>
        </p:pic>
        <p:pic>
          <p:nvPicPr>
            <p:cNvPr id="246" name="Google Shape;246;g1f06358af9e_0_2"/>
            <p:cNvPicPr preferRelativeResize="0"/>
            <p:nvPr/>
          </p:nvPicPr>
          <p:blipFill rotWithShape="1">
            <a:blip r:embed="rId44">
              <a:alphaModFix/>
            </a:blip>
            <a:srcRect t="12730" b="12736"/>
            <a:stretch/>
          </p:blipFill>
          <p:spPr>
            <a:xfrm>
              <a:off x="9494813" y="625346"/>
              <a:ext cx="452700" cy="452700"/>
            </a:xfrm>
            <a:prstGeom prst="ellipse">
              <a:avLst/>
            </a:prstGeom>
            <a:noFill/>
            <a:ln>
              <a:noFill/>
            </a:ln>
          </p:spPr>
        </p:pic>
        <p:pic>
          <p:nvPicPr>
            <p:cNvPr id="247" name="Google Shape;247;g1f06358af9e_0_2"/>
            <p:cNvPicPr preferRelativeResize="0"/>
            <p:nvPr/>
          </p:nvPicPr>
          <p:blipFill rotWithShape="1">
            <a:blip r:embed="rId45">
              <a:alphaModFix/>
            </a:blip>
            <a:srcRect t="1219" b="1219"/>
            <a:stretch/>
          </p:blipFill>
          <p:spPr>
            <a:xfrm>
              <a:off x="8020395" y="625346"/>
              <a:ext cx="452700" cy="452700"/>
            </a:xfrm>
            <a:prstGeom prst="ellipse">
              <a:avLst/>
            </a:prstGeom>
            <a:noFill/>
            <a:ln>
              <a:noFill/>
            </a:ln>
          </p:spPr>
        </p:pic>
        <p:pic>
          <p:nvPicPr>
            <p:cNvPr id="248" name="Google Shape;248;g1f06358af9e_0_2"/>
            <p:cNvPicPr preferRelativeResize="0"/>
            <p:nvPr/>
          </p:nvPicPr>
          <p:blipFill rotWithShape="1">
            <a:blip r:embed="rId46">
              <a:alphaModFix/>
            </a:blip>
            <a:srcRect t="8333" b="8333"/>
            <a:stretch/>
          </p:blipFill>
          <p:spPr>
            <a:xfrm>
              <a:off x="10482327" y="1152700"/>
              <a:ext cx="452700" cy="452700"/>
            </a:xfrm>
            <a:prstGeom prst="ellipse">
              <a:avLst/>
            </a:prstGeom>
            <a:noFill/>
            <a:ln>
              <a:noFill/>
            </a:ln>
          </p:spPr>
        </p:pic>
        <p:pic>
          <p:nvPicPr>
            <p:cNvPr id="249" name="Google Shape;249;g1f06358af9e_0_2"/>
            <p:cNvPicPr preferRelativeResize="0"/>
            <p:nvPr/>
          </p:nvPicPr>
          <p:blipFill rotWithShape="1">
            <a:blip r:embed="rId47">
              <a:alphaModFix/>
            </a:blip>
            <a:srcRect l="-500" r="499" b="19788"/>
            <a:stretch/>
          </p:blipFill>
          <p:spPr>
            <a:xfrm>
              <a:off x="9994780" y="1153732"/>
              <a:ext cx="452700" cy="452700"/>
            </a:xfrm>
            <a:prstGeom prst="ellipse">
              <a:avLst/>
            </a:prstGeom>
            <a:noFill/>
            <a:ln>
              <a:noFill/>
            </a:ln>
          </p:spPr>
        </p:pic>
        <p:pic>
          <p:nvPicPr>
            <p:cNvPr id="250" name="Google Shape;250;g1f06358af9e_0_2"/>
            <p:cNvPicPr preferRelativeResize="0"/>
            <p:nvPr/>
          </p:nvPicPr>
          <p:blipFill rotWithShape="1">
            <a:blip r:embed="rId48">
              <a:alphaModFix/>
            </a:blip>
            <a:srcRect l="5420" r="5412"/>
            <a:stretch/>
          </p:blipFill>
          <p:spPr>
            <a:xfrm>
              <a:off x="4534354" y="620032"/>
              <a:ext cx="452700" cy="452700"/>
            </a:xfrm>
            <a:prstGeom prst="ellipse">
              <a:avLst/>
            </a:prstGeom>
            <a:noFill/>
            <a:ln>
              <a:noFill/>
            </a:ln>
          </p:spPr>
        </p:pic>
        <p:pic>
          <p:nvPicPr>
            <p:cNvPr id="251" name="Google Shape;251;g1f06358af9e_0_2"/>
            <p:cNvPicPr preferRelativeResize="0"/>
            <p:nvPr/>
          </p:nvPicPr>
          <p:blipFill rotWithShape="1">
            <a:blip r:embed="rId49">
              <a:alphaModFix/>
            </a:blip>
            <a:srcRect l="2919" r="2919"/>
            <a:stretch/>
          </p:blipFill>
          <p:spPr>
            <a:xfrm>
              <a:off x="4037079" y="620033"/>
              <a:ext cx="452700" cy="452700"/>
            </a:xfrm>
            <a:prstGeom prst="ellipse">
              <a:avLst/>
            </a:prstGeom>
            <a:noFill/>
            <a:ln>
              <a:noFill/>
            </a:ln>
          </p:spPr>
        </p:pic>
        <p:pic>
          <p:nvPicPr>
            <p:cNvPr id="252" name="Google Shape;252;g1f06358af9e_0_2"/>
            <p:cNvPicPr preferRelativeResize="0"/>
            <p:nvPr/>
          </p:nvPicPr>
          <p:blipFill rotWithShape="1">
            <a:blip r:embed="rId50">
              <a:alphaModFix/>
            </a:blip>
            <a:srcRect l="16666" r="16666"/>
            <a:stretch/>
          </p:blipFill>
          <p:spPr>
            <a:xfrm>
              <a:off x="58880" y="620037"/>
              <a:ext cx="452700" cy="452700"/>
            </a:xfrm>
            <a:prstGeom prst="ellipse">
              <a:avLst/>
            </a:prstGeom>
            <a:noFill/>
            <a:ln>
              <a:noFill/>
            </a:ln>
          </p:spPr>
        </p:pic>
        <p:pic>
          <p:nvPicPr>
            <p:cNvPr id="253" name="Google Shape;253;g1f06358af9e_0_2"/>
            <p:cNvPicPr preferRelativeResize="0"/>
            <p:nvPr/>
          </p:nvPicPr>
          <p:blipFill rotWithShape="1">
            <a:blip r:embed="rId51">
              <a:alphaModFix/>
            </a:blip>
            <a:srcRect l="16666" r="16666"/>
            <a:stretch/>
          </p:blipFill>
          <p:spPr>
            <a:xfrm>
              <a:off x="5554326" y="1157080"/>
              <a:ext cx="452700" cy="452700"/>
            </a:xfrm>
            <a:prstGeom prst="ellipse">
              <a:avLst/>
            </a:prstGeom>
            <a:noFill/>
            <a:ln>
              <a:noFill/>
            </a:ln>
          </p:spPr>
        </p:pic>
        <p:pic>
          <p:nvPicPr>
            <p:cNvPr id="254" name="Google Shape;254;g1f06358af9e_0_2"/>
            <p:cNvPicPr preferRelativeResize="0"/>
            <p:nvPr/>
          </p:nvPicPr>
          <p:blipFill rotWithShape="1">
            <a:blip r:embed="rId52">
              <a:alphaModFix/>
            </a:blip>
            <a:srcRect l="2726" r="29773"/>
            <a:stretch/>
          </p:blipFill>
          <p:spPr>
            <a:xfrm>
              <a:off x="6525370" y="620031"/>
              <a:ext cx="452700" cy="452700"/>
            </a:xfrm>
            <a:prstGeom prst="ellipse">
              <a:avLst/>
            </a:prstGeom>
            <a:noFill/>
            <a:ln>
              <a:noFill/>
            </a:ln>
          </p:spPr>
        </p:pic>
        <p:pic>
          <p:nvPicPr>
            <p:cNvPr id="255" name="Google Shape;255;g1f06358af9e_0_2"/>
            <p:cNvPicPr preferRelativeResize="0"/>
            <p:nvPr/>
          </p:nvPicPr>
          <p:blipFill rotWithShape="1">
            <a:blip r:embed="rId53">
              <a:alphaModFix/>
            </a:blip>
            <a:srcRect l="27173" r="6160"/>
            <a:stretch/>
          </p:blipFill>
          <p:spPr>
            <a:xfrm>
              <a:off x="7020728" y="620030"/>
              <a:ext cx="452700" cy="452700"/>
            </a:xfrm>
            <a:prstGeom prst="ellipse">
              <a:avLst/>
            </a:prstGeom>
            <a:noFill/>
            <a:ln>
              <a:noFill/>
            </a:ln>
          </p:spPr>
        </p:pic>
        <p:pic>
          <p:nvPicPr>
            <p:cNvPr id="256" name="Google Shape;256;g1f06358af9e_0_2"/>
            <p:cNvPicPr preferRelativeResize="0"/>
            <p:nvPr/>
          </p:nvPicPr>
          <p:blipFill rotWithShape="1">
            <a:blip r:embed="rId54">
              <a:alphaModFix/>
            </a:blip>
            <a:srcRect l="16666" r="16666"/>
            <a:stretch/>
          </p:blipFill>
          <p:spPr>
            <a:xfrm>
              <a:off x="7025871" y="1157079"/>
              <a:ext cx="452700" cy="452700"/>
            </a:xfrm>
            <a:prstGeom prst="ellipse">
              <a:avLst/>
            </a:prstGeom>
            <a:noFill/>
            <a:ln>
              <a:noFill/>
            </a:ln>
          </p:spPr>
        </p:pic>
        <p:pic>
          <p:nvPicPr>
            <p:cNvPr id="257" name="Google Shape;257;g1f06358af9e_0_2"/>
            <p:cNvPicPr preferRelativeResize="0"/>
            <p:nvPr/>
          </p:nvPicPr>
          <p:blipFill rotWithShape="1">
            <a:blip r:embed="rId55">
              <a:alphaModFix/>
            </a:blip>
            <a:srcRect l="10000" r="10000"/>
            <a:stretch/>
          </p:blipFill>
          <p:spPr>
            <a:xfrm>
              <a:off x="7516086" y="620029"/>
              <a:ext cx="452700" cy="452700"/>
            </a:xfrm>
            <a:prstGeom prst="ellipse">
              <a:avLst/>
            </a:prstGeom>
            <a:noFill/>
            <a:ln>
              <a:noFill/>
            </a:ln>
          </p:spPr>
        </p:pic>
        <p:pic>
          <p:nvPicPr>
            <p:cNvPr id="258" name="Google Shape;258;g1f06358af9e_0_2"/>
            <p:cNvPicPr preferRelativeResize="0"/>
            <p:nvPr/>
          </p:nvPicPr>
          <p:blipFill rotWithShape="1">
            <a:blip r:embed="rId56">
              <a:alphaModFix/>
            </a:blip>
            <a:srcRect/>
            <a:stretch/>
          </p:blipFill>
          <p:spPr>
            <a:xfrm>
              <a:off x="7518302" y="1157078"/>
              <a:ext cx="452700" cy="452700"/>
            </a:xfrm>
            <a:prstGeom prst="ellipse">
              <a:avLst/>
            </a:prstGeom>
            <a:noFill/>
            <a:ln>
              <a:noFill/>
            </a:ln>
          </p:spPr>
        </p:pic>
        <p:pic>
          <p:nvPicPr>
            <p:cNvPr id="259" name="Google Shape;259;g1f06358af9e_0_2"/>
            <p:cNvPicPr preferRelativeResize="0"/>
            <p:nvPr/>
          </p:nvPicPr>
          <p:blipFill rotWithShape="1">
            <a:blip r:embed="rId57">
              <a:alphaModFix/>
            </a:blip>
            <a:srcRect t="6521" b="6520"/>
            <a:stretch/>
          </p:blipFill>
          <p:spPr>
            <a:xfrm>
              <a:off x="9029555" y="1153733"/>
              <a:ext cx="452700" cy="452700"/>
            </a:xfrm>
            <a:prstGeom prst="ellipse">
              <a:avLst/>
            </a:prstGeom>
            <a:noFill/>
            <a:ln>
              <a:noFill/>
            </a:ln>
          </p:spPr>
        </p:pic>
        <p:pic>
          <p:nvPicPr>
            <p:cNvPr id="260" name="Google Shape;260;g1f06358af9e_0_2"/>
            <p:cNvPicPr preferRelativeResize="0"/>
            <p:nvPr/>
          </p:nvPicPr>
          <p:blipFill rotWithShape="1">
            <a:blip r:embed="rId58">
              <a:alphaModFix/>
            </a:blip>
            <a:srcRect/>
            <a:stretch/>
          </p:blipFill>
          <p:spPr>
            <a:xfrm>
              <a:off x="9007910" y="620028"/>
              <a:ext cx="452700" cy="452700"/>
            </a:xfrm>
            <a:prstGeom prst="ellipse">
              <a:avLst/>
            </a:prstGeom>
            <a:noFill/>
            <a:ln>
              <a:noFill/>
            </a:ln>
          </p:spPr>
        </p:pic>
        <p:grpSp>
          <p:nvGrpSpPr>
            <p:cNvPr id="261" name="Google Shape;261;g1f06358af9e_0_2"/>
            <p:cNvGrpSpPr/>
            <p:nvPr/>
          </p:nvGrpSpPr>
          <p:grpSpPr>
            <a:xfrm>
              <a:off x="10962687" y="620025"/>
              <a:ext cx="458160" cy="452701"/>
              <a:chOff x="10962687" y="620025"/>
              <a:chExt cx="458160" cy="452701"/>
            </a:xfrm>
          </p:grpSpPr>
          <p:sp>
            <p:nvSpPr>
              <p:cNvPr id="262" name="Google Shape;262;g1f06358af9e_0_2"/>
              <p:cNvSpPr/>
              <p:nvPr/>
            </p:nvSpPr>
            <p:spPr>
              <a:xfrm>
                <a:off x="10962687" y="620025"/>
                <a:ext cx="458100" cy="452700"/>
              </a:xfrm>
              <a:prstGeom prst="ellipse">
                <a:avLst/>
              </a:prstGeom>
              <a:solidFill>
                <a:schemeClr val="lt1"/>
              </a:solidFill>
              <a:ln w="9525" cap="flat" cmpd="sng">
                <a:solidFill>
                  <a:srgbClr val="007D8A"/>
                </a:solidFill>
                <a:prstDash val="solid"/>
                <a:round/>
                <a:headEnd type="none" w="sm" len="sm"/>
                <a:tailEnd type="none" w="sm" len="sm"/>
              </a:ln>
            </p:spPr>
            <p:txBody>
              <a:bodyPr spcFirstLastPara="1" wrap="square" lIns="150767" tIns="75363" rIns="150767" bIns="753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pic>
            <p:nvPicPr>
              <p:cNvPr id="263" name="Google Shape;263;g1f06358af9e_0_2" descr="Female Profile outline"/>
              <p:cNvPicPr preferRelativeResize="0"/>
              <p:nvPr/>
            </p:nvPicPr>
            <p:blipFill rotWithShape="1">
              <a:blip r:embed="rId59">
                <a:alphaModFix/>
              </a:blip>
              <a:srcRect/>
              <a:stretch/>
            </p:blipFill>
            <p:spPr>
              <a:xfrm>
                <a:off x="10968147" y="620026"/>
                <a:ext cx="452700" cy="452700"/>
              </a:xfrm>
              <a:prstGeom prst="ellipse">
                <a:avLst/>
              </a:prstGeom>
              <a:noFill/>
              <a:ln>
                <a:noFill/>
              </a:ln>
            </p:spPr>
          </p:pic>
        </p:grpSp>
        <p:sp>
          <p:nvSpPr>
            <p:cNvPr id="264" name="Google Shape;264;g1f06358af9e_0_2"/>
            <p:cNvSpPr/>
            <p:nvPr/>
          </p:nvSpPr>
          <p:spPr>
            <a:xfrm>
              <a:off x="10971013" y="1152699"/>
              <a:ext cx="458100" cy="452700"/>
            </a:xfrm>
            <a:prstGeom prst="ellipse">
              <a:avLst/>
            </a:prstGeom>
            <a:solidFill>
              <a:schemeClr val="lt1"/>
            </a:solidFill>
            <a:ln w="9525" cap="flat" cmpd="sng">
              <a:solidFill>
                <a:srgbClr val="007D8A"/>
              </a:solidFill>
              <a:prstDash val="solid"/>
              <a:round/>
              <a:headEnd type="none" w="sm" len="sm"/>
              <a:tailEnd type="none" w="sm" len="sm"/>
            </a:ln>
          </p:spPr>
          <p:txBody>
            <a:bodyPr spcFirstLastPara="1" wrap="square" lIns="150767" tIns="75363" rIns="150767" bIns="753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grpSp>
          <p:nvGrpSpPr>
            <p:cNvPr id="265" name="Google Shape;265;g1f06358af9e_0_2"/>
            <p:cNvGrpSpPr/>
            <p:nvPr/>
          </p:nvGrpSpPr>
          <p:grpSpPr>
            <a:xfrm>
              <a:off x="11473800" y="1152698"/>
              <a:ext cx="458160" cy="452701"/>
              <a:chOff x="10962687" y="620025"/>
              <a:chExt cx="458160" cy="452701"/>
            </a:xfrm>
          </p:grpSpPr>
          <p:sp>
            <p:nvSpPr>
              <p:cNvPr id="266" name="Google Shape;266;g1f06358af9e_0_2"/>
              <p:cNvSpPr/>
              <p:nvPr/>
            </p:nvSpPr>
            <p:spPr>
              <a:xfrm>
                <a:off x="10962687" y="620025"/>
                <a:ext cx="458100" cy="452700"/>
              </a:xfrm>
              <a:prstGeom prst="ellipse">
                <a:avLst/>
              </a:prstGeom>
              <a:solidFill>
                <a:schemeClr val="lt1"/>
              </a:solidFill>
              <a:ln w="9525" cap="flat" cmpd="sng">
                <a:solidFill>
                  <a:srgbClr val="007D8A"/>
                </a:solidFill>
                <a:prstDash val="solid"/>
                <a:round/>
                <a:headEnd type="none" w="sm" len="sm"/>
                <a:tailEnd type="none" w="sm" len="sm"/>
              </a:ln>
            </p:spPr>
            <p:txBody>
              <a:bodyPr spcFirstLastPara="1" wrap="square" lIns="150767" tIns="75363" rIns="150767" bIns="753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pic>
            <p:nvPicPr>
              <p:cNvPr id="267" name="Google Shape;267;g1f06358af9e_0_2" descr="Female Profile outline"/>
              <p:cNvPicPr preferRelativeResize="0"/>
              <p:nvPr/>
            </p:nvPicPr>
            <p:blipFill rotWithShape="1">
              <a:blip r:embed="rId59">
                <a:alphaModFix/>
              </a:blip>
              <a:srcRect/>
              <a:stretch/>
            </p:blipFill>
            <p:spPr>
              <a:xfrm>
                <a:off x="10968147" y="620026"/>
                <a:ext cx="452700" cy="452700"/>
              </a:xfrm>
              <a:prstGeom prst="ellipse">
                <a:avLst/>
              </a:prstGeom>
              <a:noFill/>
              <a:ln>
                <a:noFill/>
              </a:ln>
            </p:spPr>
          </p:pic>
        </p:grpSp>
        <p:grpSp>
          <p:nvGrpSpPr>
            <p:cNvPr id="268" name="Google Shape;268;g1f06358af9e_0_2"/>
            <p:cNvGrpSpPr/>
            <p:nvPr/>
          </p:nvGrpSpPr>
          <p:grpSpPr>
            <a:xfrm>
              <a:off x="11466996" y="620024"/>
              <a:ext cx="460103" cy="452700"/>
              <a:chOff x="10994440" y="1153732"/>
              <a:chExt cx="460103" cy="452700"/>
            </a:xfrm>
          </p:grpSpPr>
          <p:sp>
            <p:nvSpPr>
              <p:cNvPr id="269" name="Google Shape;269;g1f06358af9e_0_2"/>
              <p:cNvSpPr/>
              <p:nvPr/>
            </p:nvSpPr>
            <p:spPr>
              <a:xfrm>
                <a:off x="10996443" y="1153732"/>
                <a:ext cx="458100" cy="452700"/>
              </a:xfrm>
              <a:prstGeom prst="ellipse">
                <a:avLst/>
              </a:prstGeom>
              <a:solidFill>
                <a:schemeClr val="lt1"/>
              </a:solidFill>
              <a:ln w="9525" cap="flat" cmpd="sng">
                <a:solidFill>
                  <a:srgbClr val="007D8A"/>
                </a:solidFill>
                <a:prstDash val="solid"/>
                <a:round/>
                <a:headEnd type="none" w="sm" len="sm"/>
                <a:tailEnd type="none" w="sm" len="sm"/>
              </a:ln>
            </p:spPr>
            <p:txBody>
              <a:bodyPr spcFirstLastPara="1" wrap="square" lIns="150767" tIns="75363" rIns="150767" bIns="753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pic>
            <p:nvPicPr>
              <p:cNvPr id="270" name="Google Shape;270;g1f06358af9e_0_2" descr="Male profile outline"/>
              <p:cNvPicPr preferRelativeResize="0"/>
              <p:nvPr/>
            </p:nvPicPr>
            <p:blipFill rotWithShape="1">
              <a:blip r:embed="rId60">
                <a:alphaModFix/>
              </a:blip>
              <a:srcRect/>
              <a:stretch/>
            </p:blipFill>
            <p:spPr>
              <a:xfrm>
                <a:off x="10994440" y="1153732"/>
                <a:ext cx="452700" cy="452700"/>
              </a:xfrm>
              <a:prstGeom prst="ellipse">
                <a:avLst/>
              </a:prstGeom>
              <a:noFill/>
              <a:ln>
                <a:noFill/>
              </a:ln>
            </p:spPr>
          </p:pic>
        </p:grpSp>
        <p:sp>
          <p:nvSpPr>
            <p:cNvPr id="271" name="Google Shape;271;g1f06358af9e_0_2"/>
            <p:cNvSpPr txBox="1"/>
            <p:nvPr/>
          </p:nvSpPr>
          <p:spPr>
            <a:xfrm>
              <a:off x="10973535" y="814247"/>
              <a:ext cx="505200" cy="304800"/>
            </a:xfrm>
            <a:prstGeom prst="rect">
              <a:avLst/>
            </a:prstGeom>
            <a:noFill/>
            <a:ln>
              <a:noFill/>
            </a:ln>
          </p:spPr>
          <p:txBody>
            <a:bodyPr spcFirstLastPara="1" wrap="square" lIns="150767" tIns="75363" rIns="150767" bIns="7536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200"/>
                <a:buFont typeface="Arial"/>
                <a:buNone/>
              </a:pPr>
              <a:r>
                <a:rPr lang="en" sz="1979" b="0" i="0" u="none" strike="noStrike" cap="none">
                  <a:solidFill>
                    <a:srgbClr val="007D8A"/>
                  </a:solidFill>
                  <a:latin typeface="Arial"/>
                  <a:ea typeface="Arial"/>
                  <a:cs typeface="Arial"/>
                  <a:sym typeface="Arial"/>
                </a:rPr>
                <a:t>AK</a:t>
              </a:r>
              <a:endParaRPr sz="2309" b="0" i="0" u="none" strike="noStrike" cap="none">
                <a:solidFill>
                  <a:srgbClr val="000000"/>
                </a:solidFill>
                <a:latin typeface="Arial"/>
                <a:ea typeface="Arial"/>
                <a:cs typeface="Arial"/>
                <a:sym typeface="Arial"/>
              </a:endParaRPr>
            </a:p>
          </p:txBody>
        </p:sp>
        <p:sp>
          <p:nvSpPr>
            <p:cNvPr id="272" name="Google Shape;272;g1f06358af9e_0_2"/>
            <p:cNvSpPr txBox="1"/>
            <p:nvPr/>
          </p:nvSpPr>
          <p:spPr>
            <a:xfrm>
              <a:off x="10978478" y="1352275"/>
              <a:ext cx="496800" cy="304800"/>
            </a:xfrm>
            <a:prstGeom prst="rect">
              <a:avLst/>
            </a:prstGeom>
            <a:noFill/>
            <a:ln>
              <a:noFill/>
            </a:ln>
          </p:spPr>
          <p:txBody>
            <a:bodyPr spcFirstLastPara="1" wrap="square" lIns="150767" tIns="75363" rIns="150767" bIns="7536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200"/>
                <a:buFont typeface="Arial"/>
                <a:buNone/>
              </a:pPr>
              <a:r>
                <a:rPr lang="en" sz="1979" b="0" i="0" u="none" strike="noStrike" cap="none">
                  <a:solidFill>
                    <a:srgbClr val="007D8A"/>
                  </a:solidFill>
                  <a:latin typeface="Arial"/>
                  <a:ea typeface="Arial"/>
                  <a:cs typeface="Arial"/>
                  <a:sym typeface="Arial"/>
                </a:rPr>
                <a:t>MT</a:t>
              </a:r>
              <a:endParaRPr sz="2309" b="0" i="0" u="none" strike="noStrike" cap="none">
                <a:solidFill>
                  <a:srgbClr val="000000"/>
                </a:solidFill>
                <a:latin typeface="Arial"/>
                <a:ea typeface="Arial"/>
                <a:cs typeface="Arial"/>
                <a:sym typeface="Arial"/>
              </a:endParaRPr>
            </a:p>
          </p:txBody>
        </p:sp>
        <p:sp>
          <p:nvSpPr>
            <p:cNvPr id="273" name="Google Shape;273;g1f06358af9e_0_2"/>
            <p:cNvSpPr txBox="1"/>
            <p:nvPr/>
          </p:nvSpPr>
          <p:spPr>
            <a:xfrm>
              <a:off x="11482398" y="814247"/>
              <a:ext cx="505200" cy="304800"/>
            </a:xfrm>
            <a:prstGeom prst="rect">
              <a:avLst/>
            </a:prstGeom>
            <a:noFill/>
            <a:ln>
              <a:noFill/>
            </a:ln>
          </p:spPr>
          <p:txBody>
            <a:bodyPr spcFirstLastPara="1" wrap="square" lIns="150767" tIns="75363" rIns="150767" bIns="7536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200"/>
                <a:buFont typeface="Arial"/>
                <a:buNone/>
              </a:pPr>
              <a:r>
                <a:rPr lang="en" sz="1979" b="0" i="0" u="none" strike="noStrike" cap="none">
                  <a:solidFill>
                    <a:srgbClr val="007D8A"/>
                  </a:solidFill>
                  <a:latin typeface="Arial"/>
                  <a:ea typeface="Arial"/>
                  <a:cs typeface="Arial"/>
                  <a:sym typeface="Arial"/>
                </a:rPr>
                <a:t>ND</a:t>
              </a:r>
              <a:endParaRPr sz="2309" b="0" i="0" u="none" strike="noStrike" cap="none">
                <a:solidFill>
                  <a:srgbClr val="000000"/>
                </a:solidFill>
                <a:latin typeface="Arial"/>
                <a:ea typeface="Arial"/>
                <a:cs typeface="Arial"/>
                <a:sym typeface="Arial"/>
              </a:endParaRPr>
            </a:p>
          </p:txBody>
        </p:sp>
        <p:sp>
          <p:nvSpPr>
            <p:cNvPr id="274" name="Google Shape;274;g1f06358af9e_0_2"/>
            <p:cNvSpPr txBox="1"/>
            <p:nvPr/>
          </p:nvSpPr>
          <p:spPr>
            <a:xfrm>
              <a:off x="11487412" y="1352643"/>
              <a:ext cx="505200" cy="304800"/>
            </a:xfrm>
            <a:prstGeom prst="rect">
              <a:avLst/>
            </a:prstGeom>
            <a:noFill/>
            <a:ln>
              <a:noFill/>
            </a:ln>
          </p:spPr>
          <p:txBody>
            <a:bodyPr spcFirstLastPara="1" wrap="square" lIns="150767" tIns="75363" rIns="150767" bIns="7536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200"/>
                <a:buFont typeface="Arial"/>
                <a:buNone/>
              </a:pPr>
              <a:r>
                <a:rPr lang="en" sz="1979" b="0" i="0" u="none" strike="noStrike" cap="none">
                  <a:solidFill>
                    <a:srgbClr val="007D8A"/>
                  </a:solidFill>
                  <a:latin typeface="Arial"/>
                  <a:ea typeface="Arial"/>
                  <a:cs typeface="Arial"/>
                  <a:sym typeface="Arial"/>
                </a:rPr>
                <a:t>PR</a:t>
              </a:r>
              <a:endParaRPr sz="2309" b="0" i="0" u="none" strike="noStrike" cap="none">
                <a:solidFill>
                  <a:srgbClr val="000000"/>
                </a:solidFill>
                <a:latin typeface="Arial"/>
                <a:ea typeface="Arial"/>
                <a:cs typeface="Arial"/>
                <a:sym typeface="Arial"/>
              </a:endParaRPr>
            </a:p>
          </p:txBody>
        </p:sp>
        <p:grpSp>
          <p:nvGrpSpPr>
            <p:cNvPr id="275" name="Google Shape;275;g1f06358af9e_0_2"/>
            <p:cNvGrpSpPr/>
            <p:nvPr/>
          </p:nvGrpSpPr>
          <p:grpSpPr>
            <a:xfrm>
              <a:off x="11952831" y="606633"/>
              <a:ext cx="463756" cy="466091"/>
              <a:chOff x="10962687" y="606634"/>
              <a:chExt cx="463756" cy="466091"/>
            </a:xfrm>
          </p:grpSpPr>
          <p:sp>
            <p:nvSpPr>
              <p:cNvPr id="276" name="Google Shape;276;g1f06358af9e_0_2"/>
              <p:cNvSpPr/>
              <p:nvPr/>
            </p:nvSpPr>
            <p:spPr>
              <a:xfrm>
                <a:off x="10962687" y="620025"/>
                <a:ext cx="458100" cy="452700"/>
              </a:xfrm>
              <a:prstGeom prst="ellipse">
                <a:avLst/>
              </a:prstGeom>
              <a:solidFill>
                <a:schemeClr val="lt1"/>
              </a:solidFill>
              <a:ln w="9525" cap="flat" cmpd="sng">
                <a:solidFill>
                  <a:srgbClr val="007D8A"/>
                </a:solidFill>
                <a:prstDash val="solid"/>
                <a:round/>
                <a:headEnd type="none" w="sm" len="sm"/>
                <a:tailEnd type="none" w="sm" len="sm"/>
              </a:ln>
            </p:spPr>
            <p:txBody>
              <a:bodyPr spcFirstLastPara="1" wrap="square" lIns="150767" tIns="75363" rIns="150767" bIns="753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pic>
            <p:nvPicPr>
              <p:cNvPr id="277" name="Google Shape;277;g1f06358af9e_0_2" descr="Female Profile outline"/>
              <p:cNvPicPr preferRelativeResize="0"/>
              <p:nvPr/>
            </p:nvPicPr>
            <p:blipFill rotWithShape="1">
              <a:blip r:embed="rId59">
                <a:alphaModFix/>
              </a:blip>
              <a:srcRect/>
              <a:stretch/>
            </p:blipFill>
            <p:spPr>
              <a:xfrm>
                <a:off x="10973743" y="606634"/>
                <a:ext cx="452700" cy="452700"/>
              </a:xfrm>
              <a:prstGeom prst="ellipse">
                <a:avLst/>
              </a:prstGeom>
              <a:noFill/>
              <a:ln>
                <a:noFill/>
              </a:ln>
            </p:spPr>
          </p:pic>
        </p:grpSp>
        <p:sp>
          <p:nvSpPr>
            <p:cNvPr id="278" name="Google Shape;278;g1f06358af9e_0_2"/>
            <p:cNvSpPr/>
            <p:nvPr/>
          </p:nvSpPr>
          <p:spPr>
            <a:xfrm>
              <a:off x="11961157" y="1152698"/>
              <a:ext cx="458100" cy="452700"/>
            </a:xfrm>
            <a:prstGeom prst="ellipse">
              <a:avLst/>
            </a:prstGeom>
            <a:solidFill>
              <a:schemeClr val="lt1"/>
            </a:solidFill>
            <a:ln w="9525" cap="flat" cmpd="sng">
              <a:solidFill>
                <a:srgbClr val="007D8A"/>
              </a:solidFill>
              <a:prstDash val="solid"/>
              <a:round/>
              <a:headEnd type="none" w="sm" len="sm"/>
              <a:tailEnd type="none" w="sm" len="sm"/>
            </a:ln>
          </p:spPr>
          <p:txBody>
            <a:bodyPr spcFirstLastPara="1" wrap="square" lIns="150767" tIns="75363" rIns="150767" bIns="753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2309" b="0" i="0" u="none" strike="noStrike" cap="none">
                <a:solidFill>
                  <a:srgbClr val="000000"/>
                </a:solidFill>
                <a:latin typeface="Arial"/>
                <a:ea typeface="Arial"/>
                <a:cs typeface="Arial"/>
                <a:sym typeface="Arial"/>
              </a:endParaRPr>
            </a:p>
          </p:txBody>
        </p:sp>
        <p:sp>
          <p:nvSpPr>
            <p:cNvPr id="279" name="Google Shape;279;g1f06358af9e_0_2"/>
            <p:cNvSpPr txBox="1"/>
            <p:nvPr/>
          </p:nvSpPr>
          <p:spPr>
            <a:xfrm>
              <a:off x="11954728" y="806923"/>
              <a:ext cx="505200" cy="304800"/>
            </a:xfrm>
            <a:prstGeom prst="rect">
              <a:avLst/>
            </a:prstGeom>
            <a:noFill/>
            <a:ln>
              <a:noFill/>
            </a:ln>
          </p:spPr>
          <p:txBody>
            <a:bodyPr spcFirstLastPara="1" wrap="square" lIns="150767" tIns="75363" rIns="150767" bIns="7536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200"/>
                <a:buFont typeface="Arial"/>
                <a:buNone/>
              </a:pPr>
              <a:r>
                <a:rPr lang="en" sz="1979" b="0" i="0" u="none" strike="noStrike" cap="none">
                  <a:solidFill>
                    <a:srgbClr val="007D8A"/>
                  </a:solidFill>
                  <a:latin typeface="Arial"/>
                  <a:ea typeface="Arial"/>
                  <a:cs typeface="Arial"/>
                  <a:sym typeface="Arial"/>
                </a:rPr>
                <a:t>ME</a:t>
              </a:r>
              <a:endParaRPr sz="2309" b="0" i="0" u="none" strike="noStrike" cap="none">
                <a:solidFill>
                  <a:srgbClr val="000000"/>
                </a:solidFill>
                <a:latin typeface="Arial"/>
                <a:ea typeface="Arial"/>
                <a:cs typeface="Arial"/>
                <a:sym typeface="Arial"/>
              </a:endParaRPr>
            </a:p>
          </p:txBody>
        </p:sp>
        <p:sp>
          <p:nvSpPr>
            <p:cNvPr id="280" name="Google Shape;280;g1f06358af9e_0_2"/>
            <p:cNvSpPr txBox="1"/>
            <p:nvPr/>
          </p:nvSpPr>
          <p:spPr>
            <a:xfrm>
              <a:off x="11968622" y="1352274"/>
              <a:ext cx="496800" cy="304800"/>
            </a:xfrm>
            <a:prstGeom prst="rect">
              <a:avLst/>
            </a:prstGeom>
            <a:noFill/>
            <a:ln>
              <a:noFill/>
            </a:ln>
          </p:spPr>
          <p:txBody>
            <a:bodyPr spcFirstLastPara="1" wrap="square" lIns="150767" tIns="75363" rIns="150767" bIns="7536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200"/>
                <a:buFont typeface="Arial"/>
                <a:buNone/>
              </a:pPr>
              <a:r>
                <a:rPr lang="en" sz="1979" b="0" i="0" u="none" strike="noStrike" cap="none">
                  <a:solidFill>
                    <a:srgbClr val="007D8A"/>
                  </a:solidFill>
                  <a:latin typeface="Arial"/>
                  <a:ea typeface="Arial"/>
                  <a:cs typeface="Arial"/>
                  <a:sym typeface="Arial"/>
                </a:rPr>
                <a:t>VT</a:t>
              </a:r>
              <a:endParaRPr sz="2309" b="0" i="0" u="none" strike="noStrike" cap="none">
                <a:solidFill>
                  <a:srgbClr val="000000"/>
                </a:solidFill>
                <a:latin typeface="Arial"/>
                <a:ea typeface="Arial"/>
                <a:cs typeface="Arial"/>
                <a:sym typeface="Arial"/>
              </a:endParaRPr>
            </a:p>
          </p:txBody>
        </p:sp>
      </p:grpSp>
      <p:pic>
        <p:nvPicPr>
          <p:cNvPr id="281" name="Google Shape;281;g1f06358af9e_0_2" descr="Male profile outline"/>
          <p:cNvPicPr preferRelativeResize="0"/>
          <p:nvPr/>
        </p:nvPicPr>
        <p:blipFill rotWithShape="1">
          <a:blip r:embed="rId60">
            <a:alphaModFix/>
          </a:blip>
          <a:srcRect/>
          <a:stretch/>
        </p:blipFill>
        <p:spPr>
          <a:xfrm>
            <a:off x="17134711" y="8536340"/>
            <a:ext cx="678264" cy="678264"/>
          </a:xfrm>
          <a:prstGeom prst="ellipse">
            <a:avLst/>
          </a:prstGeom>
          <a:noFill/>
          <a:ln>
            <a:noFill/>
          </a:ln>
        </p:spPr>
      </p:pic>
      <p:pic>
        <p:nvPicPr>
          <p:cNvPr id="282" name="Google Shape;282;g1f06358af9e_0_2" descr="Male profile outline"/>
          <p:cNvPicPr preferRelativeResize="0"/>
          <p:nvPr/>
        </p:nvPicPr>
        <p:blipFill rotWithShape="1">
          <a:blip r:embed="rId60">
            <a:alphaModFix/>
          </a:blip>
          <a:srcRect/>
          <a:stretch/>
        </p:blipFill>
        <p:spPr>
          <a:xfrm>
            <a:off x="18614744" y="8528543"/>
            <a:ext cx="678264" cy="678264"/>
          </a:xfrm>
          <a:prstGeom prst="ellipse">
            <a:avLst/>
          </a:prstGeom>
          <a:noFill/>
          <a:ln>
            <a:noFill/>
          </a:ln>
        </p:spPr>
      </p:pic>
      <p:sp>
        <p:nvSpPr>
          <p:cNvPr id="283" name="Google Shape;283;g1f06358af9e_0_2"/>
          <p:cNvSpPr txBox="1"/>
          <p:nvPr/>
        </p:nvSpPr>
        <p:spPr>
          <a:xfrm>
            <a:off x="809435" y="2781596"/>
            <a:ext cx="1987299" cy="191803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rgbClr val="000000"/>
              </a:buClr>
              <a:buSzPts val="3600"/>
              <a:buFont typeface="Arial"/>
              <a:buNone/>
            </a:pPr>
            <a:r>
              <a:rPr lang="en" sz="2968" b="0" i="0" u="none" strike="noStrike" cap="none">
                <a:solidFill>
                  <a:srgbClr val="007D8A"/>
                </a:solidFill>
                <a:latin typeface="Arial"/>
                <a:ea typeface="Arial"/>
                <a:cs typeface="Arial"/>
                <a:sym typeface="Arial"/>
              </a:rPr>
              <a:t>National Advisory Committee (</a:t>
            </a:r>
            <a:r>
              <a:rPr lang="en" sz="2968" b="1" i="0" u="none" strike="noStrike" cap="none">
                <a:solidFill>
                  <a:srgbClr val="007D8A"/>
                </a:solidFill>
                <a:latin typeface="Arial"/>
                <a:ea typeface="Arial"/>
                <a:cs typeface="Arial"/>
                <a:sym typeface="Arial"/>
              </a:rPr>
              <a:t>AdCom</a:t>
            </a:r>
            <a:r>
              <a:rPr lang="en" sz="2968" b="0" i="0" u="none" strike="noStrike" cap="none">
                <a:solidFill>
                  <a:srgbClr val="007D8A"/>
                </a:solidFill>
                <a:latin typeface="Arial"/>
                <a:ea typeface="Arial"/>
                <a:cs typeface="Arial"/>
                <a:sym typeface="Arial"/>
              </a:rPr>
              <a:t>)</a:t>
            </a:r>
            <a:endParaRPr sz="2968" b="0" i="0" u="none" strike="noStrike" cap="none">
              <a:solidFill>
                <a:srgbClr val="007D8A"/>
              </a:solidFill>
              <a:latin typeface="Arial"/>
              <a:ea typeface="Arial"/>
              <a:cs typeface="Arial"/>
              <a:sym typeface="Arial"/>
            </a:endParaRPr>
          </a:p>
        </p:txBody>
      </p:sp>
      <p:sp>
        <p:nvSpPr>
          <p:cNvPr id="284" name="Google Shape;284;g1f06358af9e_0_2"/>
          <p:cNvSpPr/>
          <p:nvPr/>
        </p:nvSpPr>
        <p:spPr>
          <a:xfrm>
            <a:off x="581975" y="2441748"/>
            <a:ext cx="18945388" cy="4605369"/>
          </a:xfrm>
          <a:prstGeom prst="rect">
            <a:avLst/>
          </a:prstGeom>
          <a:noFill/>
          <a:ln w="12700"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2309" b="0" i="0" u="none" strike="noStrike" cap="none">
              <a:solidFill>
                <a:srgbClr val="000000"/>
              </a:solidFill>
              <a:highlight>
                <a:srgbClr val="007D8A"/>
              </a:highlight>
              <a:latin typeface="Arial"/>
              <a:ea typeface="Arial"/>
              <a:cs typeface="Arial"/>
              <a:sym typeface="Arial"/>
            </a:endParaRPr>
          </a:p>
        </p:txBody>
      </p:sp>
      <p:cxnSp>
        <p:nvCxnSpPr>
          <p:cNvPr id="285" name="Google Shape;285;g1f06358af9e_0_2"/>
          <p:cNvCxnSpPr/>
          <p:nvPr/>
        </p:nvCxnSpPr>
        <p:spPr>
          <a:xfrm>
            <a:off x="1945708" y="7047175"/>
            <a:ext cx="0" cy="491259"/>
          </a:xfrm>
          <a:prstGeom prst="straightConnector1">
            <a:avLst/>
          </a:prstGeom>
          <a:noFill/>
          <a:ln w="12700" cap="flat" cmpd="sng">
            <a:solidFill>
              <a:srgbClr val="007D8A"/>
            </a:solidFill>
            <a:prstDash val="solid"/>
            <a:round/>
            <a:headEnd type="none" w="sm" len="sm"/>
            <a:tailEnd type="none" w="sm" len="sm"/>
          </a:ln>
        </p:spPr>
      </p:cxnSp>
    </p:spTree>
    <p:extLst>
      <p:ext uri="{BB962C8B-B14F-4D97-AF65-F5344CB8AC3E}">
        <p14:creationId xmlns:p14="http://schemas.microsoft.com/office/powerpoint/2010/main" val="2466351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7"/>
        <p:cNvGrpSpPr/>
        <p:nvPr/>
      </p:nvGrpSpPr>
      <p:grpSpPr>
        <a:xfrm>
          <a:off x="0" y="0"/>
          <a:ext cx="0" cy="0"/>
          <a:chOff x="0" y="0"/>
          <a:chExt cx="0" cy="0"/>
        </a:xfrm>
      </p:grpSpPr>
      <p:sp>
        <p:nvSpPr>
          <p:cNvPr id="178" name="Google Shape;178;g1f06358af9e_0_2"/>
          <p:cNvSpPr txBox="1"/>
          <p:nvPr/>
        </p:nvSpPr>
        <p:spPr>
          <a:xfrm>
            <a:off x="744798" y="1439498"/>
            <a:ext cx="4915560" cy="109432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90000"/>
              </a:lnSpc>
              <a:spcBef>
                <a:spcPts val="0"/>
              </a:spcBef>
              <a:spcAft>
                <a:spcPts val="0"/>
              </a:spcAft>
              <a:buClr>
                <a:srgbClr val="000000"/>
              </a:buClr>
              <a:buSzPts val="3600"/>
              <a:buFont typeface="Arial"/>
              <a:buNone/>
              <a:tabLst/>
              <a:defRPr/>
            </a:pPr>
            <a:r>
              <a:rPr kumimoji="0" lang="en" sz="5937" b="0" i="0" u="none" strike="noStrike" kern="0" cap="none" spc="0" normalizeH="0" baseline="0" noProof="0">
                <a:ln>
                  <a:noFill/>
                </a:ln>
                <a:solidFill>
                  <a:srgbClr val="007D8A"/>
                </a:solidFill>
                <a:effectLst/>
                <a:uLnTx/>
                <a:uFillTx/>
                <a:latin typeface="Arial"/>
                <a:ea typeface="Arial"/>
                <a:cs typeface="Arial"/>
                <a:sym typeface="Arial"/>
              </a:rPr>
              <a:t>YAF Structure</a:t>
            </a:r>
            <a:endParaRPr kumimoji="0" sz="5937" b="0" i="0" u="none" strike="noStrike" kern="0" cap="none" spc="0" normalizeH="0" baseline="0" noProof="0">
              <a:ln>
                <a:noFill/>
              </a:ln>
              <a:solidFill>
                <a:srgbClr val="007D8A"/>
              </a:solidFill>
              <a:effectLst/>
              <a:uLnTx/>
              <a:uFillTx/>
              <a:latin typeface="Arial"/>
              <a:ea typeface="Arial"/>
              <a:cs typeface="Arial"/>
              <a:sym typeface="Arial"/>
            </a:endParaRPr>
          </a:p>
        </p:txBody>
      </p:sp>
      <p:sp>
        <p:nvSpPr>
          <p:cNvPr id="179" name="Google Shape;179;g1f06358af9e_0_2"/>
          <p:cNvSpPr/>
          <p:nvPr/>
        </p:nvSpPr>
        <p:spPr>
          <a:xfrm>
            <a:off x="581975" y="7538265"/>
            <a:ext cx="18945388" cy="2388519"/>
          </a:xfrm>
          <a:prstGeom prst="rect">
            <a:avLst/>
          </a:prstGeom>
          <a:solidFill>
            <a:srgbClr val="888888"/>
          </a:solidFill>
          <a:ln w="9525" cap="flat" cmpd="sng">
            <a:solidFill>
              <a:srgbClr val="888888"/>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highlight>
                <a:srgbClr val="007D8A"/>
              </a:highlight>
              <a:uLnTx/>
              <a:uFillTx/>
              <a:latin typeface="Arial"/>
              <a:ea typeface="Arial"/>
              <a:cs typeface="Arial"/>
              <a:sym typeface="Arial"/>
            </a:endParaRPr>
          </a:p>
        </p:txBody>
      </p:sp>
      <p:sp>
        <p:nvSpPr>
          <p:cNvPr id="180" name="Google Shape;180;g1f06358af9e_0_2"/>
          <p:cNvSpPr txBox="1"/>
          <p:nvPr/>
        </p:nvSpPr>
        <p:spPr>
          <a:xfrm>
            <a:off x="411253" y="9223621"/>
            <a:ext cx="18945388" cy="733178"/>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2803" b="0" i="0" u="none" strike="noStrike" kern="0" cap="none" spc="0" normalizeH="0" baseline="0" noProof="0">
                <a:ln>
                  <a:noFill/>
                </a:ln>
                <a:solidFill>
                  <a:srgbClr val="FFFFFF"/>
                </a:solidFill>
                <a:effectLst/>
                <a:uLnTx/>
                <a:uFillTx/>
                <a:latin typeface="Arial"/>
                <a:ea typeface="Arial"/>
                <a:cs typeface="Arial"/>
                <a:sym typeface="Arial"/>
              </a:rPr>
              <a:t>53 YOUNG ARCHITECT REPRESENTATIVES</a:t>
            </a:r>
            <a:endParaRPr kumimoji="0" sz="2803"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1" name="Google Shape;181;g1f06358af9e_0_2"/>
          <p:cNvSpPr txBox="1"/>
          <p:nvPr/>
        </p:nvSpPr>
        <p:spPr>
          <a:xfrm>
            <a:off x="556505" y="4944038"/>
            <a:ext cx="2338552" cy="1536607"/>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1649" b="0" i="0" u="none" strike="noStrike" kern="0" cap="none" spc="0" normalizeH="0" baseline="0" noProof="0" dirty="0">
                <a:ln>
                  <a:noFill/>
                </a:ln>
                <a:solidFill>
                  <a:srgbClr val="888888"/>
                </a:solidFill>
                <a:effectLst/>
                <a:uLnTx/>
                <a:uFillTx/>
                <a:latin typeface="Arial"/>
                <a:ea typeface="Arial"/>
                <a:cs typeface="Arial"/>
                <a:sym typeface="Arial"/>
              </a:rPr>
              <a:t>EACH DIRECTOR AND THE PAST CHAIR LEAD A FOCUS GROUP OF YOUNG ARCHITECT REPRESENTATIVES.</a:t>
            </a:r>
            <a:endParaRPr kumimoji="0" sz="1649" b="0" i="0" u="none" strike="noStrike" kern="0" cap="none" spc="0" normalizeH="0" baseline="0" noProof="0" dirty="0">
              <a:ln>
                <a:noFill/>
              </a:ln>
              <a:solidFill>
                <a:srgbClr val="888888"/>
              </a:solidFill>
              <a:effectLst/>
              <a:uLnTx/>
              <a:uFillTx/>
              <a:latin typeface="Arial"/>
              <a:ea typeface="Arial"/>
              <a:cs typeface="Arial"/>
              <a:sym typeface="Arial"/>
            </a:endParaRPr>
          </a:p>
        </p:txBody>
      </p:sp>
      <p:grpSp>
        <p:nvGrpSpPr>
          <p:cNvPr id="182" name="Google Shape;182;g1f06358af9e_0_2"/>
          <p:cNvGrpSpPr/>
          <p:nvPr/>
        </p:nvGrpSpPr>
        <p:grpSpPr>
          <a:xfrm>
            <a:off x="2827134" y="2544798"/>
            <a:ext cx="16481006" cy="4379434"/>
            <a:chOff x="1240396" y="1546609"/>
            <a:chExt cx="9994097" cy="2655693"/>
          </a:xfrm>
        </p:grpSpPr>
        <p:sp>
          <p:nvSpPr>
            <p:cNvPr id="183" name="Google Shape;183;g1f06358af9e_0_2"/>
            <p:cNvSpPr/>
            <p:nvPr/>
          </p:nvSpPr>
          <p:spPr>
            <a:xfrm>
              <a:off x="9084008" y="2964802"/>
              <a:ext cx="2143500" cy="12375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highlight>
                  <a:srgbClr val="007D8A"/>
                </a:highlight>
                <a:uLnTx/>
                <a:uFillTx/>
                <a:latin typeface="Arial"/>
                <a:ea typeface="Arial"/>
                <a:cs typeface="Arial"/>
                <a:sym typeface="Arial"/>
              </a:endParaRPr>
            </a:p>
          </p:txBody>
        </p:sp>
        <p:sp>
          <p:nvSpPr>
            <p:cNvPr id="184" name="Google Shape;184;g1f06358af9e_0_2"/>
            <p:cNvSpPr/>
            <p:nvPr/>
          </p:nvSpPr>
          <p:spPr>
            <a:xfrm>
              <a:off x="1251852" y="1546609"/>
              <a:ext cx="1606500" cy="12480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highlight>
                  <a:srgbClr val="007D8A"/>
                </a:highlight>
                <a:uLnTx/>
                <a:uFillTx/>
                <a:latin typeface="Arial"/>
                <a:ea typeface="Arial"/>
                <a:cs typeface="Arial"/>
                <a:sym typeface="Arial"/>
              </a:endParaRPr>
            </a:p>
          </p:txBody>
        </p:sp>
        <p:sp>
          <p:nvSpPr>
            <p:cNvPr id="185" name="Google Shape;185;g1f06358af9e_0_2"/>
            <p:cNvSpPr/>
            <p:nvPr/>
          </p:nvSpPr>
          <p:spPr>
            <a:xfrm>
              <a:off x="3697809" y="2955476"/>
              <a:ext cx="1610100" cy="12375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highlight>
                  <a:srgbClr val="007D8A"/>
                </a:highlight>
                <a:uLnTx/>
                <a:uFillTx/>
                <a:latin typeface="Arial"/>
                <a:ea typeface="Arial"/>
                <a:cs typeface="Arial"/>
                <a:sym typeface="Arial"/>
              </a:endParaRPr>
            </a:p>
          </p:txBody>
        </p:sp>
        <p:sp>
          <p:nvSpPr>
            <p:cNvPr id="186" name="Google Shape;186;g1f06358af9e_0_2"/>
            <p:cNvSpPr txBox="1"/>
            <p:nvPr/>
          </p:nvSpPr>
          <p:spPr>
            <a:xfrm>
              <a:off x="1240396" y="2370913"/>
              <a:ext cx="16896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2803" b="0" i="0" u="none" strike="noStrike" kern="0" cap="none" spc="0" normalizeH="0" baseline="0" noProof="0">
                  <a:ln>
                    <a:noFill/>
                  </a:ln>
                  <a:solidFill>
                    <a:srgbClr val="FFFFFF"/>
                  </a:solidFill>
                  <a:effectLst/>
                  <a:uLnTx/>
                  <a:uFillTx/>
                  <a:latin typeface="Arial"/>
                  <a:ea typeface="Arial"/>
                  <a:cs typeface="Arial"/>
                  <a:sym typeface="Arial"/>
                </a:rPr>
                <a:t>CHAIR</a:t>
              </a:r>
              <a:endParaRPr kumimoji="0" sz="2803"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7" name="Google Shape;187;g1f06358af9e_0_2"/>
            <p:cNvSpPr/>
            <p:nvPr/>
          </p:nvSpPr>
          <p:spPr>
            <a:xfrm>
              <a:off x="7253309" y="2964802"/>
              <a:ext cx="1689600" cy="12375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highlight>
                  <a:srgbClr val="007D8A"/>
                </a:highlight>
                <a:uLnTx/>
                <a:uFillTx/>
                <a:latin typeface="Arial"/>
                <a:ea typeface="Arial"/>
                <a:cs typeface="Arial"/>
                <a:sym typeface="Arial"/>
              </a:endParaRPr>
            </a:p>
          </p:txBody>
        </p:sp>
        <p:sp>
          <p:nvSpPr>
            <p:cNvPr id="188" name="Google Shape;188;g1f06358af9e_0_2"/>
            <p:cNvSpPr/>
            <p:nvPr/>
          </p:nvSpPr>
          <p:spPr>
            <a:xfrm>
              <a:off x="3001086" y="1546609"/>
              <a:ext cx="1585500" cy="12525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highlight>
                  <a:srgbClr val="007D8A"/>
                </a:highlight>
                <a:uLnTx/>
                <a:uFillTx/>
                <a:latin typeface="Arial"/>
                <a:ea typeface="Arial"/>
                <a:cs typeface="Arial"/>
                <a:sym typeface="Arial"/>
              </a:endParaRPr>
            </a:p>
          </p:txBody>
        </p:sp>
        <p:sp>
          <p:nvSpPr>
            <p:cNvPr id="189" name="Google Shape;189;g1f06358af9e_0_2"/>
            <p:cNvSpPr txBox="1"/>
            <p:nvPr/>
          </p:nvSpPr>
          <p:spPr>
            <a:xfrm>
              <a:off x="2961215" y="2410054"/>
              <a:ext cx="16896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2803" b="0" i="0" u="none" strike="noStrike" kern="0" cap="none" spc="0" normalizeH="0" baseline="0" noProof="0">
                  <a:ln>
                    <a:noFill/>
                  </a:ln>
                  <a:solidFill>
                    <a:srgbClr val="FFFFFF"/>
                  </a:solidFill>
                  <a:effectLst/>
                  <a:uLnTx/>
                  <a:uFillTx/>
                  <a:latin typeface="Arial"/>
                  <a:ea typeface="Arial"/>
                  <a:cs typeface="Arial"/>
                  <a:sym typeface="Arial"/>
                </a:rPr>
                <a:t>VICE CHAIR</a:t>
              </a:r>
              <a:endParaRPr kumimoji="0" sz="2803"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0" name="Google Shape;190;g1f06358af9e_0_2"/>
            <p:cNvSpPr txBox="1"/>
            <p:nvPr/>
          </p:nvSpPr>
          <p:spPr>
            <a:xfrm>
              <a:off x="7244761" y="3599707"/>
              <a:ext cx="16896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2803" b="0" i="0" u="none" strike="noStrike" kern="0" cap="none" spc="0" normalizeH="0" baseline="0" noProof="0">
                  <a:ln>
                    <a:noFill/>
                  </a:ln>
                  <a:solidFill>
                    <a:srgbClr val="FFFFFF"/>
                  </a:solidFill>
                  <a:effectLst/>
                  <a:uLnTx/>
                  <a:uFillTx/>
                  <a:latin typeface="Arial"/>
                  <a:ea typeface="Arial"/>
                  <a:cs typeface="Arial"/>
                  <a:sym typeface="Arial"/>
                </a:rPr>
                <a:t>KNOWLEDGE DIRECTOR</a:t>
              </a:r>
              <a:endParaRPr kumimoji="0" sz="2803"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1" name="Google Shape;191;g1f06358af9e_0_2"/>
            <p:cNvSpPr/>
            <p:nvPr/>
          </p:nvSpPr>
          <p:spPr>
            <a:xfrm>
              <a:off x="5435168" y="2969552"/>
              <a:ext cx="1689600" cy="12327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highlight>
                  <a:srgbClr val="007D8A"/>
                </a:highlight>
                <a:uLnTx/>
                <a:uFillTx/>
                <a:latin typeface="Arial"/>
                <a:ea typeface="Arial"/>
                <a:cs typeface="Arial"/>
                <a:sym typeface="Arial"/>
              </a:endParaRPr>
            </a:p>
          </p:txBody>
        </p:sp>
        <p:sp>
          <p:nvSpPr>
            <p:cNvPr id="192" name="Google Shape;192;g1f06358af9e_0_2"/>
            <p:cNvSpPr txBox="1"/>
            <p:nvPr/>
          </p:nvSpPr>
          <p:spPr>
            <a:xfrm>
              <a:off x="3662206" y="3564160"/>
              <a:ext cx="16896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2803" b="0" i="0" u="none" strike="noStrike" kern="0" cap="none" spc="0" normalizeH="0" baseline="0" noProof="0">
                  <a:ln>
                    <a:noFill/>
                  </a:ln>
                  <a:solidFill>
                    <a:srgbClr val="FFFFFF"/>
                  </a:solidFill>
                  <a:effectLst/>
                  <a:uLnTx/>
                  <a:uFillTx/>
                  <a:latin typeface="Arial"/>
                  <a:ea typeface="Arial"/>
                  <a:cs typeface="Arial"/>
                  <a:sym typeface="Arial"/>
                </a:rPr>
                <a:t>COMMUNITY DIRECTOR</a:t>
              </a:r>
              <a:endParaRPr kumimoji="0" sz="2803"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3" name="Google Shape;193;g1f06358af9e_0_2"/>
            <p:cNvSpPr txBox="1"/>
            <p:nvPr/>
          </p:nvSpPr>
          <p:spPr>
            <a:xfrm>
              <a:off x="9112684" y="3599225"/>
              <a:ext cx="21180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2803" b="0" i="0" u="none" strike="noStrike" kern="0" cap="none" spc="0" normalizeH="0" baseline="0" noProof="0">
                  <a:ln>
                    <a:noFill/>
                  </a:ln>
                  <a:solidFill>
                    <a:srgbClr val="FFFFFF"/>
                  </a:solidFill>
                  <a:effectLst/>
                  <a:uLnTx/>
                  <a:uFillTx/>
                  <a:latin typeface="Arial"/>
                  <a:ea typeface="Arial"/>
                  <a:cs typeface="Arial"/>
                  <a:sym typeface="Arial"/>
                </a:rPr>
                <a:t>STRATEGIC VISION DIRECTOR</a:t>
              </a:r>
              <a:endParaRPr kumimoji="0" sz="2803"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4" name="Google Shape;194;g1f06358af9e_0_2"/>
            <p:cNvSpPr txBox="1"/>
            <p:nvPr/>
          </p:nvSpPr>
          <p:spPr>
            <a:xfrm>
              <a:off x="5448437" y="3561922"/>
              <a:ext cx="16896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2803" b="0" i="0" u="none" strike="noStrike" kern="0" cap="none" spc="0" normalizeH="0" baseline="0" noProof="0">
                  <a:ln>
                    <a:noFill/>
                  </a:ln>
                  <a:solidFill>
                    <a:srgbClr val="FFFFFF"/>
                  </a:solidFill>
                  <a:effectLst/>
                  <a:uLnTx/>
                  <a:uFillTx/>
                  <a:latin typeface="Arial"/>
                  <a:ea typeface="Arial"/>
                  <a:cs typeface="Arial"/>
                  <a:sym typeface="Arial"/>
                </a:rPr>
                <a:t>ADVOCACY</a:t>
              </a:r>
              <a:endParaRPr kumimoji="0" sz="2803"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2803" b="0" i="0" u="none" strike="noStrike" kern="0" cap="none" spc="0" normalizeH="0" baseline="0" noProof="0">
                  <a:ln>
                    <a:noFill/>
                  </a:ln>
                  <a:solidFill>
                    <a:srgbClr val="FFFFFF"/>
                  </a:solidFill>
                  <a:effectLst/>
                  <a:uLnTx/>
                  <a:uFillTx/>
                  <a:latin typeface="Arial"/>
                  <a:ea typeface="Arial"/>
                  <a:cs typeface="Arial"/>
                  <a:sym typeface="Arial"/>
                </a:rPr>
                <a:t>DIRECTOR</a:t>
              </a:r>
              <a:endParaRPr kumimoji="0" sz="2803"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5" name="Google Shape;195;g1f06358af9e_0_2"/>
            <p:cNvSpPr/>
            <p:nvPr/>
          </p:nvSpPr>
          <p:spPr>
            <a:xfrm>
              <a:off x="1251853" y="2956079"/>
              <a:ext cx="2286900" cy="12375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highlight>
                  <a:srgbClr val="007D8A"/>
                </a:highlight>
                <a:uLnTx/>
                <a:uFillTx/>
                <a:latin typeface="Arial"/>
                <a:ea typeface="Arial"/>
                <a:cs typeface="Arial"/>
                <a:sym typeface="Arial"/>
              </a:endParaRPr>
            </a:p>
          </p:txBody>
        </p:sp>
        <p:sp>
          <p:nvSpPr>
            <p:cNvPr id="196" name="Google Shape;196;g1f06358af9e_0_2"/>
            <p:cNvSpPr txBox="1"/>
            <p:nvPr/>
          </p:nvSpPr>
          <p:spPr>
            <a:xfrm>
              <a:off x="1269810" y="3585699"/>
              <a:ext cx="22869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2803" b="0" i="0" u="none" strike="noStrike" kern="0" cap="none" spc="0" normalizeH="0" baseline="0" noProof="0">
                  <a:ln>
                    <a:noFill/>
                  </a:ln>
                  <a:solidFill>
                    <a:srgbClr val="FFFFFF"/>
                  </a:solidFill>
                  <a:effectLst/>
                  <a:uLnTx/>
                  <a:uFillTx/>
                  <a:latin typeface="Arial"/>
                  <a:ea typeface="Arial"/>
                  <a:cs typeface="Arial"/>
                  <a:sym typeface="Arial"/>
                </a:rPr>
                <a:t>COMMUNICATIONS</a:t>
              </a:r>
              <a:endParaRPr kumimoji="0" sz="2803"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2803" b="0" i="0" u="none" strike="noStrike" kern="0" cap="none" spc="0" normalizeH="0" baseline="0" noProof="0">
                  <a:ln>
                    <a:noFill/>
                  </a:ln>
                  <a:solidFill>
                    <a:srgbClr val="FFFFFF"/>
                  </a:solidFill>
                  <a:effectLst/>
                  <a:uLnTx/>
                  <a:uFillTx/>
                  <a:latin typeface="Arial"/>
                  <a:ea typeface="Arial"/>
                  <a:cs typeface="Arial"/>
                  <a:sym typeface="Arial"/>
                </a:rPr>
                <a:t>DIRECTOR</a:t>
              </a:r>
              <a:endParaRPr kumimoji="0" sz="2803"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7" name="Google Shape;197;g1f06358af9e_0_2"/>
            <p:cNvSpPr/>
            <p:nvPr/>
          </p:nvSpPr>
          <p:spPr>
            <a:xfrm>
              <a:off x="4745578" y="1556978"/>
              <a:ext cx="1689600" cy="1237500"/>
            </a:xfrm>
            <a:prstGeom prst="rect">
              <a:avLst/>
            </a:prstGeom>
            <a:solidFill>
              <a:srgbClr val="007D8A"/>
            </a:solid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highlight>
                  <a:srgbClr val="007D8A"/>
                </a:highlight>
                <a:uLnTx/>
                <a:uFillTx/>
                <a:latin typeface="Arial"/>
                <a:ea typeface="Arial"/>
                <a:cs typeface="Arial"/>
                <a:sym typeface="Arial"/>
              </a:endParaRPr>
            </a:p>
          </p:txBody>
        </p:sp>
        <p:sp>
          <p:nvSpPr>
            <p:cNvPr id="198" name="Google Shape;198;g1f06358af9e_0_2"/>
            <p:cNvSpPr/>
            <p:nvPr/>
          </p:nvSpPr>
          <p:spPr>
            <a:xfrm>
              <a:off x="9615608" y="1555723"/>
              <a:ext cx="1577400" cy="1240200"/>
            </a:xfrm>
            <a:prstGeom prst="rect">
              <a:avLst/>
            </a:prstGeom>
            <a:no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highlight>
                  <a:srgbClr val="007D8A"/>
                </a:highlight>
                <a:uLnTx/>
                <a:uFillTx/>
                <a:latin typeface="Arial"/>
                <a:ea typeface="Arial"/>
                <a:cs typeface="Arial"/>
                <a:sym typeface="Arial"/>
              </a:endParaRPr>
            </a:p>
          </p:txBody>
        </p:sp>
        <p:sp>
          <p:nvSpPr>
            <p:cNvPr id="199" name="Google Shape;199;g1f06358af9e_0_2"/>
            <p:cNvSpPr txBox="1"/>
            <p:nvPr/>
          </p:nvSpPr>
          <p:spPr>
            <a:xfrm>
              <a:off x="9550593" y="2278710"/>
              <a:ext cx="1683900" cy="3582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1649" b="0" i="0" u="none" strike="noStrike" kern="0" cap="none" spc="0" normalizeH="0" baseline="0" noProof="0">
                  <a:ln>
                    <a:noFill/>
                  </a:ln>
                  <a:solidFill>
                    <a:srgbClr val="007D8A"/>
                  </a:solidFill>
                  <a:effectLst/>
                  <a:uLnTx/>
                  <a:uFillTx/>
                  <a:latin typeface="Arial"/>
                  <a:ea typeface="Arial"/>
                  <a:cs typeface="Arial"/>
                  <a:sym typeface="Arial"/>
                </a:rPr>
                <a:t>COLLEGE OF FELLOWS  </a:t>
              </a:r>
              <a:endParaRPr kumimoji="0" sz="2309"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2803" b="0" i="0" u="none" strike="noStrike" kern="0" cap="none" spc="0" normalizeH="0" baseline="0" noProof="0">
                  <a:ln>
                    <a:noFill/>
                  </a:ln>
                  <a:solidFill>
                    <a:srgbClr val="007D8A"/>
                  </a:solidFill>
                  <a:effectLst/>
                  <a:uLnTx/>
                  <a:uFillTx/>
                  <a:latin typeface="Arial"/>
                  <a:ea typeface="Arial"/>
                  <a:cs typeface="Arial"/>
                  <a:sym typeface="Arial"/>
                </a:rPr>
                <a:t>LIASION</a:t>
              </a:r>
              <a:endParaRPr kumimoji="0" sz="2803" b="0" i="0" u="none" strike="noStrike" kern="0" cap="none" spc="0" normalizeH="0" baseline="0" noProof="0">
                <a:ln>
                  <a:noFill/>
                </a:ln>
                <a:solidFill>
                  <a:srgbClr val="007D8A"/>
                </a:solidFill>
                <a:effectLst/>
                <a:uLnTx/>
                <a:uFillTx/>
                <a:latin typeface="Arial"/>
                <a:ea typeface="Arial"/>
                <a:cs typeface="Arial"/>
                <a:sym typeface="Arial"/>
              </a:endParaRPr>
            </a:p>
          </p:txBody>
        </p:sp>
        <p:sp>
          <p:nvSpPr>
            <p:cNvPr id="200" name="Google Shape;200;g1f06358af9e_0_2"/>
            <p:cNvSpPr/>
            <p:nvPr/>
          </p:nvSpPr>
          <p:spPr>
            <a:xfrm>
              <a:off x="8120295" y="1554717"/>
              <a:ext cx="1366800" cy="1240200"/>
            </a:xfrm>
            <a:prstGeom prst="rect">
              <a:avLst/>
            </a:prstGeom>
            <a:no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highlight>
                  <a:srgbClr val="007D8A"/>
                </a:highlight>
                <a:uLnTx/>
                <a:uFillTx/>
                <a:latin typeface="Arial"/>
                <a:ea typeface="Arial"/>
                <a:cs typeface="Arial"/>
                <a:sym typeface="Arial"/>
              </a:endParaRPr>
            </a:p>
          </p:txBody>
        </p:sp>
        <p:sp>
          <p:nvSpPr>
            <p:cNvPr id="201" name="Google Shape;201;g1f06358af9e_0_2"/>
            <p:cNvSpPr txBox="1"/>
            <p:nvPr/>
          </p:nvSpPr>
          <p:spPr>
            <a:xfrm>
              <a:off x="7977542" y="2266724"/>
              <a:ext cx="16896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1649" b="0" i="0" u="none" strike="noStrike" kern="0" cap="none" spc="0" normalizeH="0" baseline="0" noProof="0">
                  <a:ln>
                    <a:noFill/>
                  </a:ln>
                  <a:solidFill>
                    <a:srgbClr val="007D8A"/>
                  </a:solidFill>
                  <a:effectLst/>
                  <a:uLnTx/>
                  <a:uFillTx/>
                  <a:latin typeface="Arial"/>
                  <a:ea typeface="Arial"/>
                  <a:cs typeface="Arial"/>
                  <a:sym typeface="Arial"/>
                </a:rPr>
                <a:t>STRATEGIC COUNCIL </a:t>
              </a:r>
              <a:r>
                <a:rPr kumimoji="0" lang="en" sz="2803" b="0" i="0" u="none" strike="noStrike" kern="0" cap="none" spc="0" normalizeH="0" baseline="0" noProof="0">
                  <a:ln>
                    <a:noFill/>
                  </a:ln>
                  <a:solidFill>
                    <a:srgbClr val="007D8A"/>
                  </a:solidFill>
                  <a:effectLst/>
                  <a:uLnTx/>
                  <a:uFillTx/>
                  <a:latin typeface="Arial"/>
                  <a:ea typeface="Arial"/>
                  <a:cs typeface="Arial"/>
                  <a:sym typeface="Arial"/>
                </a:rPr>
                <a:t>LIAISON</a:t>
              </a:r>
              <a:endParaRPr kumimoji="0" sz="2803" b="0" i="0" u="none" strike="noStrike" kern="0" cap="none" spc="0" normalizeH="0" baseline="0" noProof="0">
                <a:ln>
                  <a:noFill/>
                </a:ln>
                <a:solidFill>
                  <a:srgbClr val="007D8A"/>
                </a:solidFill>
                <a:effectLst/>
                <a:uLnTx/>
                <a:uFillTx/>
                <a:latin typeface="Arial"/>
                <a:ea typeface="Arial"/>
                <a:cs typeface="Arial"/>
                <a:sym typeface="Arial"/>
              </a:endParaRPr>
            </a:p>
          </p:txBody>
        </p:sp>
        <p:sp>
          <p:nvSpPr>
            <p:cNvPr id="202" name="Google Shape;202;g1f06358af9e_0_2"/>
            <p:cNvSpPr/>
            <p:nvPr/>
          </p:nvSpPr>
          <p:spPr>
            <a:xfrm>
              <a:off x="6594314" y="1546609"/>
              <a:ext cx="1366800" cy="1248000"/>
            </a:xfrm>
            <a:prstGeom prst="rect">
              <a:avLst/>
            </a:prstGeom>
            <a:noFill/>
            <a:ln w="9525"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highlight>
                  <a:srgbClr val="007D8A"/>
                </a:highlight>
                <a:uLnTx/>
                <a:uFillTx/>
                <a:latin typeface="Arial"/>
                <a:ea typeface="Arial"/>
                <a:cs typeface="Arial"/>
                <a:sym typeface="Arial"/>
              </a:endParaRPr>
            </a:p>
          </p:txBody>
        </p:sp>
        <p:sp>
          <p:nvSpPr>
            <p:cNvPr id="203" name="Google Shape;203;g1f06358af9e_0_2"/>
            <p:cNvSpPr txBox="1"/>
            <p:nvPr/>
          </p:nvSpPr>
          <p:spPr>
            <a:xfrm>
              <a:off x="6594314" y="2175777"/>
              <a:ext cx="13668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2803" b="0" i="0" u="none" strike="noStrike" kern="0" cap="none" spc="0" normalizeH="0" baseline="0" noProof="0" dirty="0">
                  <a:ln>
                    <a:noFill/>
                  </a:ln>
                  <a:solidFill>
                    <a:srgbClr val="007D8A"/>
                  </a:solidFill>
                  <a:effectLst/>
                  <a:uLnTx/>
                  <a:uFillTx/>
                  <a:latin typeface="Arial"/>
                  <a:ea typeface="Arial"/>
                  <a:cs typeface="Arial"/>
                  <a:sym typeface="Arial"/>
                </a:rPr>
                <a:t>AIA STAFF </a:t>
              </a:r>
              <a:endParaRPr kumimoji="0" sz="2309"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2803" b="0" i="0" u="none" strike="noStrike" kern="0" cap="none" spc="0" normalizeH="0" baseline="0" noProof="0" dirty="0">
                  <a:ln>
                    <a:noFill/>
                  </a:ln>
                  <a:solidFill>
                    <a:srgbClr val="007D8A"/>
                  </a:solidFill>
                  <a:effectLst/>
                  <a:uLnTx/>
                  <a:uFillTx/>
                  <a:latin typeface="Arial"/>
                  <a:ea typeface="Arial"/>
                  <a:cs typeface="Arial"/>
                  <a:sym typeface="Arial"/>
                </a:rPr>
                <a:t>LIAISON</a:t>
              </a:r>
              <a:endParaRPr kumimoji="0" sz="2803" b="0" i="0" u="none" strike="noStrike" kern="0" cap="none" spc="0" normalizeH="0" baseline="0" noProof="0" dirty="0">
                <a:ln>
                  <a:noFill/>
                </a:ln>
                <a:solidFill>
                  <a:srgbClr val="007D8A"/>
                </a:solidFill>
                <a:effectLst/>
                <a:uLnTx/>
                <a:uFillTx/>
                <a:latin typeface="Arial"/>
                <a:ea typeface="Arial"/>
                <a:cs typeface="Arial"/>
                <a:sym typeface="Arial"/>
              </a:endParaRPr>
            </a:p>
          </p:txBody>
        </p:sp>
        <p:pic>
          <p:nvPicPr>
            <p:cNvPr id="204" name="Google Shape;204;g1f06358af9e_0_2"/>
            <p:cNvPicPr preferRelativeResize="0"/>
            <p:nvPr/>
          </p:nvPicPr>
          <p:blipFill rotWithShape="1">
            <a:blip r:embed="rId4">
              <a:alphaModFix/>
            </a:blip>
            <a:srcRect/>
            <a:stretch/>
          </p:blipFill>
          <p:spPr>
            <a:xfrm>
              <a:off x="1803616" y="1754576"/>
              <a:ext cx="560700" cy="560700"/>
            </a:xfrm>
            <a:prstGeom prst="ellipse">
              <a:avLst/>
            </a:prstGeom>
            <a:noFill/>
            <a:ln>
              <a:noFill/>
            </a:ln>
          </p:spPr>
        </p:pic>
        <p:pic>
          <p:nvPicPr>
            <p:cNvPr id="205" name="Google Shape;205;g1f06358af9e_0_2"/>
            <p:cNvPicPr preferRelativeResize="0"/>
            <p:nvPr/>
          </p:nvPicPr>
          <p:blipFill rotWithShape="1">
            <a:blip r:embed="rId5">
              <a:alphaModFix/>
            </a:blip>
            <a:srcRect l="22131" t="8620" r="11442" b="33911"/>
            <a:stretch/>
          </p:blipFill>
          <p:spPr>
            <a:xfrm>
              <a:off x="3455089" y="1799856"/>
              <a:ext cx="573000" cy="573000"/>
            </a:xfrm>
            <a:prstGeom prst="ellipse">
              <a:avLst/>
            </a:prstGeom>
            <a:noFill/>
            <a:ln>
              <a:noFill/>
            </a:ln>
          </p:spPr>
        </p:pic>
        <p:pic>
          <p:nvPicPr>
            <p:cNvPr id="206" name="Google Shape;206;g1f06358af9e_0_2"/>
            <p:cNvPicPr preferRelativeResize="0"/>
            <p:nvPr/>
          </p:nvPicPr>
          <p:blipFill rotWithShape="1">
            <a:blip r:embed="rId6">
              <a:alphaModFix/>
            </a:blip>
            <a:srcRect l="10930" t="-190" r="33584" b="4768"/>
            <a:stretch/>
          </p:blipFill>
          <p:spPr>
            <a:xfrm>
              <a:off x="4224333" y="3067111"/>
              <a:ext cx="558300" cy="535800"/>
            </a:xfrm>
            <a:prstGeom prst="ellipse">
              <a:avLst/>
            </a:prstGeom>
            <a:noFill/>
            <a:ln>
              <a:noFill/>
            </a:ln>
          </p:spPr>
        </p:pic>
        <p:pic>
          <p:nvPicPr>
            <p:cNvPr id="207" name="Google Shape;207;g1f06358af9e_0_2"/>
            <p:cNvPicPr preferRelativeResize="0"/>
            <p:nvPr/>
          </p:nvPicPr>
          <p:blipFill rotWithShape="1">
            <a:blip r:embed="rId7">
              <a:alphaModFix/>
            </a:blip>
            <a:srcRect t="169" b="159"/>
            <a:stretch/>
          </p:blipFill>
          <p:spPr>
            <a:xfrm>
              <a:off x="2117799" y="3067857"/>
              <a:ext cx="563400" cy="561300"/>
            </a:xfrm>
            <a:prstGeom prst="ellipse">
              <a:avLst/>
            </a:prstGeom>
            <a:noFill/>
            <a:ln>
              <a:noFill/>
            </a:ln>
          </p:spPr>
        </p:pic>
        <p:pic>
          <p:nvPicPr>
            <p:cNvPr id="208" name="Google Shape;208;g1f06358af9e_0_2"/>
            <p:cNvPicPr preferRelativeResize="0"/>
            <p:nvPr/>
          </p:nvPicPr>
          <p:blipFill rotWithShape="1">
            <a:blip r:embed="rId8">
              <a:alphaModFix/>
            </a:blip>
            <a:srcRect l="9268" t="9061" r="4827" b="23159"/>
            <a:stretch/>
          </p:blipFill>
          <p:spPr>
            <a:xfrm>
              <a:off x="5300662" y="1833386"/>
              <a:ext cx="528900" cy="556500"/>
            </a:xfrm>
            <a:prstGeom prst="ellipse">
              <a:avLst/>
            </a:prstGeom>
            <a:noFill/>
            <a:ln>
              <a:noFill/>
            </a:ln>
          </p:spPr>
        </p:pic>
        <p:pic>
          <p:nvPicPr>
            <p:cNvPr id="209" name="Google Shape;209;g1f06358af9e_0_2"/>
            <p:cNvPicPr preferRelativeResize="0"/>
            <p:nvPr/>
          </p:nvPicPr>
          <p:blipFill rotWithShape="1">
            <a:blip r:embed="rId9">
              <a:alphaModFix/>
            </a:blip>
            <a:srcRect l="27934" t="4089" r="19473" b="17120"/>
            <a:stretch/>
          </p:blipFill>
          <p:spPr>
            <a:xfrm>
              <a:off x="5993415" y="3043737"/>
              <a:ext cx="573000" cy="573000"/>
            </a:xfrm>
            <a:prstGeom prst="ellipse">
              <a:avLst/>
            </a:prstGeom>
            <a:noFill/>
            <a:ln>
              <a:noFill/>
            </a:ln>
          </p:spPr>
        </p:pic>
        <p:pic>
          <p:nvPicPr>
            <p:cNvPr id="210" name="Google Shape;210;g1f06358af9e_0_2"/>
            <p:cNvPicPr preferRelativeResize="0"/>
            <p:nvPr/>
          </p:nvPicPr>
          <p:blipFill rotWithShape="1">
            <a:blip r:embed="rId10">
              <a:alphaModFix/>
            </a:blip>
            <a:srcRect t="16671" b="16671"/>
            <a:stretch/>
          </p:blipFill>
          <p:spPr>
            <a:xfrm>
              <a:off x="7804266" y="3063650"/>
              <a:ext cx="573000" cy="573000"/>
            </a:xfrm>
            <a:prstGeom prst="ellipse">
              <a:avLst/>
            </a:prstGeom>
            <a:noFill/>
            <a:ln>
              <a:noFill/>
            </a:ln>
          </p:spPr>
        </p:pic>
        <p:pic>
          <p:nvPicPr>
            <p:cNvPr id="211" name="Google Shape;211;g1f06358af9e_0_2"/>
            <p:cNvPicPr preferRelativeResize="0"/>
            <p:nvPr/>
          </p:nvPicPr>
          <p:blipFill rotWithShape="1">
            <a:blip r:embed="rId11">
              <a:alphaModFix/>
            </a:blip>
            <a:srcRect t="-832" b="25819"/>
            <a:stretch/>
          </p:blipFill>
          <p:spPr>
            <a:xfrm>
              <a:off x="9902990" y="3063650"/>
              <a:ext cx="573000" cy="573000"/>
            </a:xfrm>
            <a:prstGeom prst="ellipse">
              <a:avLst/>
            </a:prstGeom>
            <a:noFill/>
            <a:ln>
              <a:noFill/>
            </a:ln>
          </p:spPr>
        </p:pic>
        <p:pic>
          <p:nvPicPr>
            <p:cNvPr id="212" name="Google Shape;212;g1f06358af9e_0_2" descr="A person wearing a suit and tie&#10;&#10;Description automatically generated"/>
            <p:cNvPicPr preferRelativeResize="0"/>
            <p:nvPr/>
          </p:nvPicPr>
          <p:blipFill rotWithShape="1">
            <a:blip r:embed="rId12">
              <a:alphaModFix/>
            </a:blip>
            <a:srcRect l="20613" t="9683" r="5102" b="26816"/>
            <a:stretch/>
          </p:blipFill>
          <p:spPr>
            <a:xfrm>
              <a:off x="7039181" y="1628022"/>
              <a:ext cx="562500" cy="600900"/>
            </a:xfrm>
            <a:prstGeom prst="ellipse">
              <a:avLst/>
            </a:prstGeom>
            <a:noFill/>
            <a:ln>
              <a:noFill/>
            </a:ln>
          </p:spPr>
        </p:pic>
        <p:pic>
          <p:nvPicPr>
            <p:cNvPr id="213" name="Google Shape;213;g1f06358af9e_0_2"/>
            <p:cNvPicPr preferRelativeResize="0"/>
            <p:nvPr/>
          </p:nvPicPr>
          <p:blipFill rotWithShape="1">
            <a:blip r:embed="rId13">
              <a:alphaModFix/>
            </a:blip>
            <a:srcRect/>
            <a:stretch/>
          </p:blipFill>
          <p:spPr>
            <a:xfrm>
              <a:off x="10130340" y="1740250"/>
              <a:ext cx="560700" cy="560700"/>
            </a:xfrm>
            <a:prstGeom prst="ellipse">
              <a:avLst/>
            </a:prstGeom>
            <a:noFill/>
            <a:ln>
              <a:noFill/>
            </a:ln>
          </p:spPr>
        </p:pic>
        <p:pic>
          <p:nvPicPr>
            <p:cNvPr id="214" name="Google Shape;214;g1f06358af9e_0_2"/>
            <p:cNvPicPr preferRelativeResize="0"/>
            <p:nvPr/>
          </p:nvPicPr>
          <p:blipFill rotWithShape="1">
            <a:blip r:embed="rId14">
              <a:alphaModFix/>
            </a:blip>
            <a:srcRect l="3067" r="3078"/>
            <a:stretch/>
          </p:blipFill>
          <p:spPr>
            <a:xfrm>
              <a:off x="8523426" y="1687280"/>
              <a:ext cx="560700" cy="597300"/>
            </a:xfrm>
            <a:prstGeom prst="ellipse">
              <a:avLst/>
            </a:prstGeom>
            <a:noFill/>
            <a:ln>
              <a:noFill/>
            </a:ln>
          </p:spPr>
        </p:pic>
        <p:sp>
          <p:nvSpPr>
            <p:cNvPr id="215" name="Google Shape;215;g1f06358af9e_0_2"/>
            <p:cNvSpPr txBox="1"/>
            <p:nvPr/>
          </p:nvSpPr>
          <p:spPr>
            <a:xfrm>
              <a:off x="4762561" y="2428472"/>
              <a:ext cx="1646700" cy="444600"/>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2803" b="0" i="0" u="none" strike="noStrike" kern="0" cap="none" spc="0" normalizeH="0" baseline="0" noProof="0">
                  <a:ln>
                    <a:noFill/>
                  </a:ln>
                  <a:solidFill>
                    <a:srgbClr val="FFFFFF"/>
                  </a:solidFill>
                  <a:effectLst/>
                  <a:uLnTx/>
                  <a:uFillTx/>
                  <a:latin typeface="Arial"/>
                  <a:ea typeface="Arial"/>
                  <a:cs typeface="Arial"/>
                  <a:sym typeface="Arial"/>
                </a:rPr>
                <a:t>PAST CHAIR</a:t>
              </a:r>
              <a:endParaRPr kumimoji="0" sz="2803"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216" name="Google Shape;216;g1f06358af9e_0_2"/>
          <p:cNvGrpSpPr/>
          <p:nvPr/>
        </p:nvGrpSpPr>
        <p:grpSpPr>
          <a:xfrm>
            <a:off x="766628" y="7739267"/>
            <a:ext cx="18587281" cy="1574307"/>
            <a:chOff x="58879" y="606633"/>
            <a:chExt cx="12406543" cy="1050810"/>
          </a:xfrm>
        </p:grpSpPr>
        <p:pic>
          <p:nvPicPr>
            <p:cNvPr id="217" name="Google Shape;217;g1f06358af9e_0_2"/>
            <p:cNvPicPr preferRelativeResize="0"/>
            <p:nvPr/>
          </p:nvPicPr>
          <p:blipFill rotWithShape="1">
            <a:blip r:embed="rId15">
              <a:alphaModFix/>
            </a:blip>
            <a:srcRect l="9335" r="23165"/>
            <a:stretch/>
          </p:blipFill>
          <p:spPr>
            <a:xfrm>
              <a:off x="556155" y="620036"/>
              <a:ext cx="452700" cy="452700"/>
            </a:xfrm>
            <a:prstGeom prst="ellipse">
              <a:avLst/>
            </a:prstGeom>
            <a:noFill/>
            <a:ln>
              <a:noFill/>
            </a:ln>
          </p:spPr>
        </p:pic>
        <p:pic>
          <p:nvPicPr>
            <p:cNvPr id="218" name="Google Shape;218;g1f06358af9e_0_2"/>
            <p:cNvPicPr preferRelativeResize="0"/>
            <p:nvPr/>
          </p:nvPicPr>
          <p:blipFill rotWithShape="1">
            <a:blip r:embed="rId16">
              <a:alphaModFix/>
            </a:blip>
            <a:srcRect/>
            <a:stretch/>
          </p:blipFill>
          <p:spPr>
            <a:xfrm>
              <a:off x="58879" y="1158091"/>
              <a:ext cx="452700" cy="452700"/>
            </a:xfrm>
            <a:prstGeom prst="ellipse">
              <a:avLst/>
            </a:prstGeom>
            <a:noFill/>
            <a:ln>
              <a:noFill/>
            </a:ln>
          </p:spPr>
        </p:pic>
        <p:pic>
          <p:nvPicPr>
            <p:cNvPr id="219" name="Google Shape;219;g1f06358af9e_0_2"/>
            <p:cNvPicPr preferRelativeResize="0"/>
            <p:nvPr/>
          </p:nvPicPr>
          <p:blipFill rotWithShape="1">
            <a:blip r:embed="rId17">
              <a:alphaModFix/>
            </a:blip>
            <a:srcRect l="-370" t="490" r="370" b="33209"/>
            <a:stretch/>
          </p:blipFill>
          <p:spPr>
            <a:xfrm>
              <a:off x="3022250" y="1157082"/>
              <a:ext cx="452700" cy="452700"/>
            </a:xfrm>
            <a:prstGeom prst="ellipse">
              <a:avLst/>
            </a:prstGeom>
            <a:noFill/>
            <a:ln>
              <a:noFill/>
            </a:ln>
          </p:spPr>
        </p:pic>
        <p:pic>
          <p:nvPicPr>
            <p:cNvPr id="220" name="Google Shape;220;g1f06358af9e_0_2"/>
            <p:cNvPicPr preferRelativeResize="0"/>
            <p:nvPr/>
          </p:nvPicPr>
          <p:blipFill rotWithShape="1">
            <a:blip r:embed="rId18">
              <a:alphaModFix/>
            </a:blip>
            <a:srcRect l="-120" t="5529" r="117" b="28170"/>
            <a:stretch/>
          </p:blipFill>
          <p:spPr>
            <a:xfrm>
              <a:off x="6023131" y="1157080"/>
              <a:ext cx="452700" cy="452700"/>
            </a:xfrm>
            <a:prstGeom prst="ellipse">
              <a:avLst/>
            </a:prstGeom>
            <a:noFill/>
            <a:ln>
              <a:noFill/>
            </a:ln>
          </p:spPr>
        </p:pic>
        <p:pic>
          <p:nvPicPr>
            <p:cNvPr id="221" name="Google Shape;221;g1f06358af9e_0_2"/>
            <p:cNvPicPr preferRelativeResize="0"/>
            <p:nvPr/>
          </p:nvPicPr>
          <p:blipFill rotWithShape="1">
            <a:blip r:embed="rId19">
              <a:alphaModFix/>
            </a:blip>
            <a:srcRect l="1020" t="-964" r="-1020" b="34300"/>
            <a:stretch/>
          </p:blipFill>
          <p:spPr>
            <a:xfrm>
              <a:off x="1053430" y="620036"/>
              <a:ext cx="452700" cy="452700"/>
            </a:xfrm>
            <a:prstGeom prst="ellipse">
              <a:avLst/>
            </a:prstGeom>
            <a:noFill/>
            <a:ln>
              <a:noFill/>
            </a:ln>
          </p:spPr>
        </p:pic>
        <p:pic>
          <p:nvPicPr>
            <p:cNvPr id="222" name="Google Shape;222;g1f06358af9e_0_2"/>
            <p:cNvPicPr preferRelativeResize="0"/>
            <p:nvPr/>
          </p:nvPicPr>
          <p:blipFill rotWithShape="1">
            <a:blip r:embed="rId20">
              <a:alphaModFix/>
            </a:blip>
            <a:srcRect t="16852" b="16845"/>
            <a:stretch/>
          </p:blipFill>
          <p:spPr>
            <a:xfrm>
              <a:off x="3539804" y="620033"/>
              <a:ext cx="452700" cy="452700"/>
            </a:xfrm>
            <a:prstGeom prst="ellipse">
              <a:avLst/>
            </a:prstGeom>
            <a:noFill/>
            <a:ln>
              <a:noFill/>
            </a:ln>
          </p:spPr>
        </p:pic>
        <p:pic>
          <p:nvPicPr>
            <p:cNvPr id="223" name="Google Shape;223;g1f06358af9e_0_2"/>
            <p:cNvPicPr preferRelativeResize="0"/>
            <p:nvPr/>
          </p:nvPicPr>
          <p:blipFill rotWithShape="1">
            <a:blip r:embed="rId21">
              <a:alphaModFix/>
            </a:blip>
            <a:srcRect l="70" t="11352" r="-67" b="21979"/>
            <a:stretch/>
          </p:blipFill>
          <p:spPr>
            <a:xfrm>
              <a:off x="1550704" y="620035"/>
              <a:ext cx="452700" cy="452700"/>
            </a:xfrm>
            <a:prstGeom prst="ellipse">
              <a:avLst/>
            </a:prstGeom>
            <a:noFill/>
            <a:ln>
              <a:noFill/>
            </a:ln>
          </p:spPr>
        </p:pic>
        <p:pic>
          <p:nvPicPr>
            <p:cNvPr id="224" name="Google Shape;224;g1f06358af9e_0_2"/>
            <p:cNvPicPr preferRelativeResize="0"/>
            <p:nvPr/>
          </p:nvPicPr>
          <p:blipFill rotWithShape="1">
            <a:blip r:embed="rId22">
              <a:alphaModFix/>
            </a:blip>
            <a:srcRect l="16666" r="16666"/>
            <a:stretch/>
          </p:blipFill>
          <p:spPr>
            <a:xfrm>
              <a:off x="5031629" y="625346"/>
              <a:ext cx="452700" cy="452700"/>
            </a:xfrm>
            <a:prstGeom prst="ellipse">
              <a:avLst/>
            </a:prstGeom>
            <a:noFill/>
            <a:ln>
              <a:noFill/>
            </a:ln>
          </p:spPr>
        </p:pic>
        <p:pic>
          <p:nvPicPr>
            <p:cNvPr id="225" name="Google Shape;225;g1f06358af9e_0_2"/>
            <p:cNvPicPr preferRelativeResize="0"/>
            <p:nvPr/>
          </p:nvPicPr>
          <p:blipFill rotWithShape="1">
            <a:blip r:embed="rId23">
              <a:alphaModFix/>
            </a:blip>
            <a:srcRect l="3340" t="810" r="29993" b="-807"/>
            <a:stretch/>
          </p:blipFill>
          <p:spPr>
            <a:xfrm>
              <a:off x="3042529" y="623685"/>
              <a:ext cx="452700" cy="452700"/>
            </a:xfrm>
            <a:prstGeom prst="ellipse">
              <a:avLst/>
            </a:prstGeom>
            <a:noFill/>
            <a:ln>
              <a:noFill/>
            </a:ln>
          </p:spPr>
        </p:pic>
        <p:pic>
          <p:nvPicPr>
            <p:cNvPr id="226" name="Google Shape;226;g1f06358af9e_0_2"/>
            <p:cNvPicPr preferRelativeResize="0"/>
            <p:nvPr/>
          </p:nvPicPr>
          <p:blipFill rotWithShape="1">
            <a:blip r:embed="rId24">
              <a:alphaModFix/>
            </a:blip>
            <a:srcRect l="16666" r="16666"/>
            <a:stretch/>
          </p:blipFill>
          <p:spPr>
            <a:xfrm>
              <a:off x="6026178" y="625346"/>
              <a:ext cx="452700" cy="452700"/>
            </a:xfrm>
            <a:prstGeom prst="ellipse">
              <a:avLst/>
            </a:prstGeom>
            <a:noFill/>
            <a:ln>
              <a:noFill/>
            </a:ln>
          </p:spPr>
        </p:pic>
        <p:pic>
          <p:nvPicPr>
            <p:cNvPr id="227" name="Google Shape;227;g1f06358af9e_0_2"/>
            <p:cNvPicPr preferRelativeResize="0"/>
            <p:nvPr/>
          </p:nvPicPr>
          <p:blipFill rotWithShape="1">
            <a:blip r:embed="rId25">
              <a:alphaModFix/>
            </a:blip>
            <a:srcRect l="17384" r="2616"/>
            <a:stretch/>
          </p:blipFill>
          <p:spPr>
            <a:xfrm>
              <a:off x="5528903" y="620032"/>
              <a:ext cx="452700" cy="452700"/>
            </a:xfrm>
            <a:prstGeom prst="ellipse">
              <a:avLst/>
            </a:prstGeom>
            <a:noFill/>
            <a:ln>
              <a:noFill/>
            </a:ln>
          </p:spPr>
        </p:pic>
        <p:pic>
          <p:nvPicPr>
            <p:cNvPr id="228" name="Google Shape;228;g1f06358af9e_0_2"/>
            <p:cNvPicPr preferRelativeResize="0"/>
            <p:nvPr/>
          </p:nvPicPr>
          <p:blipFill rotWithShape="1">
            <a:blip r:embed="rId26">
              <a:alphaModFix/>
            </a:blip>
            <a:srcRect t="1616" b="1604"/>
            <a:stretch/>
          </p:blipFill>
          <p:spPr>
            <a:xfrm>
              <a:off x="545562" y="1157083"/>
              <a:ext cx="452700" cy="452700"/>
            </a:xfrm>
            <a:prstGeom prst="ellipse">
              <a:avLst/>
            </a:prstGeom>
            <a:noFill/>
            <a:ln>
              <a:noFill/>
            </a:ln>
          </p:spPr>
        </p:pic>
        <p:pic>
          <p:nvPicPr>
            <p:cNvPr id="229" name="Google Shape;229;g1f06358af9e_0_2"/>
            <p:cNvPicPr preferRelativeResize="0"/>
            <p:nvPr/>
          </p:nvPicPr>
          <p:blipFill rotWithShape="1">
            <a:blip r:embed="rId27">
              <a:alphaModFix/>
            </a:blip>
            <a:srcRect l="89" t="531" r="-89" b="27613"/>
            <a:stretch/>
          </p:blipFill>
          <p:spPr>
            <a:xfrm>
              <a:off x="1058273" y="1157083"/>
              <a:ext cx="452700" cy="452700"/>
            </a:xfrm>
            <a:prstGeom prst="ellipse">
              <a:avLst/>
            </a:prstGeom>
            <a:noFill/>
            <a:ln>
              <a:noFill/>
            </a:ln>
          </p:spPr>
        </p:pic>
        <p:pic>
          <p:nvPicPr>
            <p:cNvPr id="230" name="Google Shape;230;g1f06358af9e_0_2"/>
            <p:cNvPicPr preferRelativeResize="0"/>
            <p:nvPr/>
          </p:nvPicPr>
          <p:blipFill rotWithShape="1">
            <a:blip r:embed="rId28">
              <a:alphaModFix/>
            </a:blip>
            <a:srcRect l="748" t="6144" r="-748" b="27186"/>
            <a:stretch/>
          </p:blipFill>
          <p:spPr>
            <a:xfrm>
              <a:off x="1550704" y="1157083"/>
              <a:ext cx="452700" cy="452700"/>
            </a:xfrm>
            <a:prstGeom prst="ellipse">
              <a:avLst/>
            </a:prstGeom>
            <a:noFill/>
            <a:ln>
              <a:noFill/>
            </a:ln>
          </p:spPr>
        </p:pic>
        <p:pic>
          <p:nvPicPr>
            <p:cNvPr id="231" name="Google Shape;231;g1f06358af9e_0_2"/>
            <p:cNvPicPr preferRelativeResize="0"/>
            <p:nvPr/>
          </p:nvPicPr>
          <p:blipFill rotWithShape="1">
            <a:blip r:embed="rId29">
              <a:alphaModFix/>
            </a:blip>
            <a:srcRect t="16666" b="16666"/>
            <a:stretch/>
          </p:blipFill>
          <p:spPr>
            <a:xfrm>
              <a:off x="2535566" y="1157082"/>
              <a:ext cx="452700" cy="452700"/>
            </a:xfrm>
            <a:prstGeom prst="ellipse">
              <a:avLst/>
            </a:prstGeom>
            <a:noFill/>
            <a:ln>
              <a:noFill/>
            </a:ln>
          </p:spPr>
        </p:pic>
        <p:pic>
          <p:nvPicPr>
            <p:cNvPr id="232" name="Google Shape;232;g1f06358af9e_0_2"/>
            <p:cNvPicPr preferRelativeResize="0"/>
            <p:nvPr/>
          </p:nvPicPr>
          <p:blipFill rotWithShape="1">
            <a:blip r:embed="rId30">
              <a:alphaModFix/>
            </a:blip>
            <a:srcRect t="10267" b="10259"/>
            <a:stretch/>
          </p:blipFill>
          <p:spPr>
            <a:xfrm>
              <a:off x="2047979" y="620034"/>
              <a:ext cx="452700" cy="452700"/>
            </a:xfrm>
            <a:prstGeom prst="ellipse">
              <a:avLst/>
            </a:prstGeom>
            <a:noFill/>
            <a:ln>
              <a:noFill/>
            </a:ln>
          </p:spPr>
        </p:pic>
        <p:pic>
          <p:nvPicPr>
            <p:cNvPr id="233" name="Google Shape;233;g1f06358af9e_0_2"/>
            <p:cNvPicPr preferRelativeResize="0"/>
            <p:nvPr/>
          </p:nvPicPr>
          <p:blipFill rotWithShape="1">
            <a:blip r:embed="rId31">
              <a:alphaModFix/>
            </a:blip>
            <a:srcRect l="-200" t="7087" r="197" b="26610"/>
            <a:stretch/>
          </p:blipFill>
          <p:spPr>
            <a:xfrm>
              <a:off x="2545254" y="621163"/>
              <a:ext cx="452700" cy="452700"/>
            </a:xfrm>
            <a:prstGeom prst="ellipse">
              <a:avLst/>
            </a:prstGeom>
            <a:noFill/>
            <a:ln>
              <a:noFill/>
            </a:ln>
          </p:spPr>
        </p:pic>
        <p:pic>
          <p:nvPicPr>
            <p:cNvPr id="234" name="Google Shape;234;g1f06358af9e_0_2"/>
            <p:cNvPicPr preferRelativeResize="0"/>
            <p:nvPr/>
          </p:nvPicPr>
          <p:blipFill rotWithShape="1">
            <a:blip r:embed="rId32">
              <a:alphaModFix/>
            </a:blip>
            <a:srcRect t="16852" b="16845"/>
            <a:stretch/>
          </p:blipFill>
          <p:spPr>
            <a:xfrm>
              <a:off x="2043135" y="1157083"/>
              <a:ext cx="452700" cy="452700"/>
            </a:xfrm>
            <a:prstGeom prst="ellipse">
              <a:avLst/>
            </a:prstGeom>
            <a:noFill/>
            <a:ln>
              <a:noFill/>
            </a:ln>
          </p:spPr>
        </p:pic>
        <p:pic>
          <p:nvPicPr>
            <p:cNvPr id="235" name="Google Shape;235;g1f06358af9e_0_2"/>
            <p:cNvPicPr preferRelativeResize="0"/>
            <p:nvPr/>
          </p:nvPicPr>
          <p:blipFill rotWithShape="1">
            <a:blip r:embed="rId33">
              <a:alphaModFix/>
            </a:blip>
            <a:srcRect t="492" b="32840"/>
            <a:stretch/>
          </p:blipFill>
          <p:spPr>
            <a:xfrm>
              <a:off x="6525370" y="1157080"/>
              <a:ext cx="452700" cy="452700"/>
            </a:xfrm>
            <a:prstGeom prst="ellipse">
              <a:avLst/>
            </a:prstGeom>
            <a:noFill/>
            <a:ln>
              <a:noFill/>
            </a:ln>
          </p:spPr>
        </p:pic>
        <p:pic>
          <p:nvPicPr>
            <p:cNvPr id="236" name="Google Shape;236;g1f06358af9e_0_2"/>
            <p:cNvPicPr preferRelativeResize="0"/>
            <p:nvPr/>
          </p:nvPicPr>
          <p:blipFill rotWithShape="1">
            <a:blip r:embed="rId34">
              <a:alphaModFix/>
            </a:blip>
            <a:srcRect/>
            <a:stretch/>
          </p:blipFill>
          <p:spPr>
            <a:xfrm>
              <a:off x="3539803" y="1157081"/>
              <a:ext cx="452700" cy="452700"/>
            </a:xfrm>
            <a:prstGeom prst="ellipse">
              <a:avLst/>
            </a:prstGeom>
            <a:noFill/>
            <a:ln>
              <a:noFill/>
            </a:ln>
          </p:spPr>
        </p:pic>
        <p:pic>
          <p:nvPicPr>
            <p:cNvPr id="237" name="Google Shape;237;g1f06358af9e_0_2"/>
            <p:cNvPicPr preferRelativeResize="0"/>
            <p:nvPr/>
          </p:nvPicPr>
          <p:blipFill rotWithShape="1">
            <a:blip r:embed="rId35">
              <a:alphaModFix/>
            </a:blip>
            <a:srcRect/>
            <a:stretch/>
          </p:blipFill>
          <p:spPr>
            <a:xfrm>
              <a:off x="4041156" y="1157081"/>
              <a:ext cx="452700" cy="452700"/>
            </a:xfrm>
            <a:prstGeom prst="ellipse">
              <a:avLst/>
            </a:prstGeom>
            <a:noFill/>
            <a:ln>
              <a:noFill/>
            </a:ln>
          </p:spPr>
        </p:pic>
        <p:pic>
          <p:nvPicPr>
            <p:cNvPr id="238" name="Google Shape;238;g1f06358af9e_0_2"/>
            <p:cNvPicPr preferRelativeResize="0"/>
            <p:nvPr/>
          </p:nvPicPr>
          <p:blipFill rotWithShape="1">
            <a:blip r:embed="rId36">
              <a:alphaModFix/>
            </a:blip>
            <a:srcRect t="11287" b="11294"/>
            <a:stretch/>
          </p:blipFill>
          <p:spPr>
            <a:xfrm>
              <a:off x="4539198" y="1157081"/>
              <a:ext cx="452700" cy="452700"/>
            </a:xfrm>
            <a:prstGeom prst="ellipse">
              <a:avLst/>
            </a:prstGeom>
            <a:noFill/>
            <a:ln>
              <a:noFill/>
            </a:ln>
          </p:spPr>
        </p:pic>
        <p:pic>
          <p:nvPicPr>
            <p:cNvPr id="239" name="Google Shape;239;g1f06358af9e_0_2"/>
            <p:cNvPicPr preferRelativeResize="0"/>
            <p:nvPr/>
          </p:nvPicPr>
          <p:blipFill rotWithShape="1">
            <a:blip r:embed="rId37">
              <a:alphaModFix/>
            </a:blip>
            <a:srcRect/>
            <a:stretch/>
          </p:blipFill>
          <p:spPr>
            <a:xfrm>
              <a:off x="5045392" y="1157081"/>
              <a:ext cx="452700" cy="452700"/>
            </a:xfrm>
            <a:prstGeom prst="ellipse">
              <a:avLst/>
            </a:prstGeom>
            <a:noFill/>
            <a:ln>
              <a:noFill/>
            </a:ln>
          </p:spPr>
        </p:pic>
        <p:pic>
          <p:nvPicPr>
            <p:cNvPr id="240" name="Google Shape;240;g1f06358af9e_0_2"/>
            <p:cNvPicPr preferRelativeResize="0"/>
            <p:nvPr/>
          </p:nvPicPr>
          <p:blipFill rotWithShape="1">
            <a:blip r:embed="rId38">
              <a:alphaModFix/>
            </a:blip>
            <a:srcRect t="1219" b="1219"/>
            <a:stretch/>
          </p:blipFill>
          <p:spPr>
            <a:xfrm>
              <a:off x="8526585" y="1154906"/>
              <a:ext cx="452700" cy="452700"/>
            </a:xfrm>
            <a:prstGeom prst="ellipse">
              <a:avLst/>
            </a:prstGeom>
            <a:noFill/>
            <a:ln>
              <a:noFill/>
            </a:ln>
          </p:spPr>
        </p:pic>
        <p:pic>
          <p:nvPicPr>
            <p:cNvPr id="241" name="Google Shape;241;g1f06358af9e_0_2"/>
            <p:cNvPicPr preferRelativeResize="0"/>
            <p:nvPr/>
          </p:nvPicPr>
          <p:blipFill rotWithShape="1">
            <a:blip r:embed="rId39">
              <a:alphaModFix/>
            </a:blip>
            <a:srcRect t="415" b="405"/>
            <a:stretch/>
          </p:blipFill>
          <p:spPr>
            <a:xfrm>
              <a:off x="8519588" y="620028"/>
              <a:ext cx="452700" cy="452700"/>
            </a:xfrm>
            <a:prstGeom prst="ellipse">
              <a:avLst/>
            </a:prstGeom>
            <a:noFill/>
            <a:ln>
              <a:noFill/>
            </a:ln>
          </p:spPr>
        </p:pic>
        <p:pic>
          <p:nvPicPr>
            <p:cNvPr id="242" name="Google Shape;242;g1f06358af9e_0_2"/>
            <p:cNvPicPr preferRelativeResize="0"/>
            <p:nvPr/>
          </p:nvPicPr>
          <p:blipFill rotWithShape="1">
            <a:blip r:embed="rId40">
              <a:alphaModFix/>
            </a:blip>
            <a:srcRect t="12502" b="12494"/>
            <a:stretch/>
          </p:blipFill>
          <p:spPr>
            <a:xfrm>
              <a:off x="8017651" y="1157077"/>
              <a:ext cx="452700" cy="452700"/>
            </a:xfrm>
            <a:prstGeom prst="ellipse">
              <a:avLst/>
            </a:prstGeom>
            <a:noFill/>
            <a:ln>
              <a:noFill/>
            </a:ln>
          </p:spPr>
        </p:pic>
        <p:pic>
          <p:nvPicPr>
            <p:cNvPr id="243" name="Google Shape;243;g1f06358af9e_0_2"/>
            <p:cNvPicPr preferRelativeResize="0"/>
            <p:nvPr/>
          </p:nvPicPr>
          <p:blipFill rotWithShape="1">
            <a:blip r:embed="rId41">
              <a:alphaModFix/>
            </a:blip>
            <a:srcRect/>
            <a:stretch/>
          </p:blipFill>
          <p:spPr>
            <a:xfrm>
              <a:off x="10482328" y="620026"/>
              <a:ext cx="452700" cy="452700"/>
            </a:xfrm>
            <a:prstGeom prst="ellipse">
              <a:avLst/>
            </a:prstGeom>
            <a:noFill/>
            <a:ln>
              <a:noFill/>
            </a:ln>
          </p:spPr>
        </p:pic>
        <p:pic>
          <p:nvPicPr>
            <p:cNvPr id="244" name="Google Shape;244;g1f06358af9e_0_2"/>
            <p:cNvPicPr preferRelativeResize="0"/>
            <p:nvPr/>
          </p:nvPicPr>
          <p:blipFill rotWithShape="1">
            <a:blip r:embed="rId42">
              <a:alphaModFix/>
            </a:blip>
            <a:srcRect l="-990" r="988" b="28991"/>
            <a:stretch/>
          </p:blipFill>
          <p:spPr>
            <a:xfrm>
              <a:off x="9981716" y="620027"/>
              <a:ext cx="452700" cy="452700"/>
            </a:xfrm>
            <a:prstGeom prst="ellipse">
              <a:avLst/>
            </a:prstGeom>
            <a:noFill/>
            <a:ln>
              <a:noFill/>
            </a:ln>
          </p:spPr>
        </p:pic>
        <p:pic>
          <p:nvPicPr>
            <p:cNvPr id="245" name="Google Shape;245;g1f06358af9e_0_2"/>
            <p:cNvPicPr preferRelativeResize="0"/>
            <p:nvPr/>
          </p:nvPicPr>
          <p:blipFill rotWithShape="1">
            <a:blip r:embed="rId43">
              <a:alphaModFix/>
            </a:blip>
            <a:srcRect t="12502" b="12494"/>
            <a:stretch/>
          </p:blipFill>
          <p:spPr>
            <a:xfrm>
              <a:off x="9490854" y="1153732"/>
              <a:ext cx="452700" cy="452700"/>
            </a:xfrm>
            <a:prstGeom prst="ellipse">
              <a:avLst/>
            </a:prstGeom>
            <a:noFill/>
            <a:ln>
              <a:noFill/>
            </a:ln>
          </p:spPr>
        </p:pic>
        <p:pic>
          <p:nvPicPr>
            <p:cNvPr id="246" name="Google Shape;246;g1f06358af9e_0_2"/>
            <p:cNvPicPr preferRelativeResize="0"/>
            <p:nvPr/>
          </p:nvPicPr>
          <p:blipFill rotWithShape="1">
            <a:blip r:embed="rId44">
              <a:alphaModFix/>
            </a:blip>
            <a:srcRect t="12730" b="12736"/>
            <a:stretch/>
          </p:blipFill>
          <p:spPr>
            <a:xfrm>
              <a:off x="9494813" y="625346"/>
              <a:ext cx="452700" cy="452700"/>
            </a:xfrm>
            <a:prstGeom prst="ellipse">
              <a:avLst/>
            </a:prstGeom>
            <a:noFill/>
            <a:ln>
              <a:noFill/>
            </a:ln>
          </p:spPr>
        </p:pic>
        <p:pic>
          <p:nvPicPr>
            <p:cNvPr id="247" name="Google Shape;247;g1f06358af9e_0_2"/>
            <p:cNvPicPr preferRelativeResize="0"/>
            <p:nvPr/>
          </p:nvPicPr>
          <p:blipFill rotWithShape="1">
            <a:blip r:embed="rId45">
              <a:alphaModFix/>
            </a:blip>
            <a:srcRect t="1219" b="1219"/>
            <a:stretch/>
          </p:blipFill>
          <p:spPr>
            <a:xfrm>
              <a:off x="8020395" y="625346"/>
              <a:ext cx="452700" cy="452700"/>
            </a:xfrm>
            <a:prstGeom prst="ellipse">
              <a:avLst/>
            </a:prstGeom>
            <a:noFill/>
            <a:ln>
              <a:noFill/>
            </a:ln>
          </p:spPr>
        </p:pic>
        <p:pic>
          <p:nvPicPr>
            <p:cNvPr id="248" name="Google Shape;248;g1f06358af9e_0_2"/>
            <p:cNvPicPr preferRelativeResize="0"/>
            <p:nvPr/>
          </p:nvPicPr>
          <p:blipFill rotWithShape="1">
            <a:blip r:embed="rId46">
              <a:alphaModFix/>
            </a:blip>
            <a:srcRect t="8333" b="8333"/>
            <a:stretch/>
          </p:blipFill>
          <p:spPr>
            <a:xfrm>
              <a:off x="10482327" y="1152700"/>
              <a:ext cx="452700" cy="452700"/>
            </a:xfrm>
            <a:prstGeom prst="ellipse">
              <a:avLst/>
            </a:prstGeom>
            <a:noFill/>
            <a:ln>
              <a:noFill/>
            </a:ln>
          </p:spPr>
        </p:pic>
        <p:pic>
          <p:nvPicPr>
            <p:cNvPr id="249" name="Google Shape;249;g1f06358af9e_0_2"/>
            <p:cNvPicPr preferRelativeResize="0"/>
            <p:nvPr/>
          </p:nvPicPr>
          <p:blipFill rotWithShape="1">
            <a:blip r:embed="rId47">
              <a:alphaModFix/>
            </a:blip>
            <a:srcRect l="-500" r="499" b="19788"/>
            <a:stretch/>
          </p:blipFill>
          <p:spPr>
            <a:xfrm>
              <a:off x="9994780" y="1153732"/>
              <a:ext cx="452700" cy="452700"/>
            </a:xfrm>
            <a:prstGeom prst="ellipse">
              <a:avLst/>
            </a:prstGeom>
            <a:noFill/>
            <a:ln>
              <a:noFill/>
            </a:ln>
          </p:spPr>
        </p:pic>
        <p:pic>
          <p:nvPicPr>
            <p:cNvPr id="250" name="Google Shape;250;g1f06358af9e_0_2"/>
            <p:cNvPicPr preferRelativeResize="0"/>
            <p:nvPr/>
          </p:nvPicPr>
          <p:blipFill rotWithShape="1">
            <a:blip r:embed="rId48">
              <a:alphaModFix/>
            </a:blip>
            <a:srcRect l="5420" r="5412"/>
            <a:stretch/>
          </p:blipFill>
          <p:spPr>
            <a:xfrm>
              <a:off x="4534354" y="620032"/>
              <a:ext cx="452700" cy="452700"/>
            </a:xfrm>
            <a:prstGeom prst="ellipse">
              <a:avLst/>
            </a:prstGeom>
            <a:noFill/>
            <a:ln>
              <a:noFill/>
            </a:ln>
          </p:spPr>
        </p:pic>
        <p:pic>
          <p:nvPicPr>
            <p:cNvPr id="251" name="Google Shape;251;g1f06358af9e_0_2"/>
            <p:cNvPicPr preferRelativeResize="0"/>
            <p:nvPr/>
          </p:nvPicPr>
          <p:blipFill rotWithShape="1">
            <a:blip r:embed="rId49">
              <a:alphaModFix/>
            </a:blip>
            <a:srcRect l="2919" r="2919"/>
            <a:stretch/>
          </p:blipFill>
          <p:spPr>
            <a:xfrm>
              <a:off x="4037079" y="620033"/>
              <a:ext cx="452700" cy="452700"/>
            </a:xfrm>
            <a:prstGeom prst="ellipse">
              <a:avLst/>
            </a:prstGeom>
            <a:noFill/>
            <a:ln>
              <a:noFill/>
            </a:ln>
          </p:spPr>
        </p:pic>
        <p:pic>
          <p:nvPicPr>
            <p:cNvPr id="252" name="Google Shape;252;g1f06358af9e_0_2"/>
            <p:cNvPicPr preferRelativeResize="0"/>
            <p:nvPr/>
          </p:nvPicPr>
          <p:blipFill rotWithShape="1">
            <a:blip r:embed="rId50">
              <a:alphaModFix/>
            </a:blip>
            <a:srcRect l="16666" r="16666"/>
            <a:stretch/>
          </p:blipFill>
          <p:spPr>
            <a:xfrm>
              <a:off x="58880" y="620037"/>
              <a:ext cx="452700" cy="452700"/>
            </a:xfrm>
            <a:prstGeom prst="ellipse">
              <a:avLst/>
            </a:prstGeom>
            <a:noFill/>
            <a:ln>
              <a:noFill/>
            </a:ln>
          </p:spPr>
        </p:pic>
        <p:pic>
          <p:nvPicPr>
            <p:cNvPr id="253" name="Google Shape;253;g1f06358af9e_0_2"/>
            <p:cNvPicPr preferRelativeResize="0"/>
            <p:nvPr/>
          </p:nvPicPr>
          <p:blipFill rotWithShape="1">
            <a:blip r:embed="rId51">
              <a:alphaModFix/>
            </a:blip>
            <a:srcRect l="16666" r="16666"/>
            <a:stretch/>
          </p:blipFill>
          <p:spPr>
            <a:xfrm>
              <a:off x="5554326" y="1157080"/>
              <a:ext cx="452700" cy="452700"/>
            </a:xfrm>
            <a:prstGeom prst="ellipse">
              <a:avLst/>
            </a:prstGeom>
            <a:noFill/>
            <a:ln>
              <a:noFill/>
            </a:ln>
          </p:spPr>
        </p:pic>
        <p:pic>
          <p:nvPicPr>
            <p:cNvPr id="254" name="Google Shape;254;g1f06358af9e_0_2"/>
            <p:cNvPicPr preferRelativeResize="0"/>
            <p:nvPr/>
          </p:nvPicPr>
          <p:blipFill rotWithShape="1">
            <a:blip r:embed="rId52">
              <a:alphaModFix/>
            </a:blip>
            <a:srcRect l="2726" r="29773"/>
            <a:stretch/>
          </p:blipFill>
          <p:spPr>
            <a:xfrm>
              <a:off x="6525370" y="620031"/>
              <a:ext cx="452700" cy="452700"/>
            </a:xfrm>
            <a:prstGeom prst="ellipse">
              <a:avLst/>
            </a:prstGeom>
            <a:noFill/>
            <a:ln>
              <a:noFill/>
            </a:ln>
          </p:spPr>
        </p:pic>
        <p:pic>
          <p:nvPicPr>
            <p:cNvPr id="255" name="Google Shape;255;g1f06358af9e_0_2"/>
            <p:cNvPicPr preferRelativeResize="0"/>
            <p:nvPr/>
          </p:nvPicPr>
          <p:blipFill rotWithShape="1">
            <a:blip r:embed="rId53">
              <a:alphaModFix/>
            </a:blip>
            <a:srcRect l="27173" r="6160"/>
            <a:stretch/>
          </p:blipFill>
          <p:spPr>
            <a:xfrm>
              <a:off x="7020728" y="620030"/>
              <a:ext cx="452700" cy="452700"/>
            </a:xfrm>
            <a:prstGeom prst="ellipse">
              <a:avLst/>
            </a:prstGeom>
            <a:noFill/>
            <a:ln>
              <a:noFill/>
            </a:ln>
          </p:spPr>
        </p:pic>
        <p:pic>
          <p:nvPicPr>
            <p:cNvPr id="256" name="Google Shape;256;g1f06358af9e_0_2"/>
            <p:cNvPicPr preferRelativeResize="0"/>
            <p:nvPr/>
          </p:nvPicPr>
          <p:blipFill rotWithShape="1">
            <a:blip r:embed="rId54">
              <a:alphaModFix/>
            </a:blip>
            <a:srcRect l="16666" r="16666"/>
            <a:stretch/>
          </p:blipFill>
          <p:spPr>
            <a:xfrm>
              <a:off x="7025871" y="1157079"/>
              <a:ext cx="452700" cy="452700"/>
            </a:xfrm>
            <a:prstGeom prst="ellipse">
              <a:avLst/>
            </a:prstGeom>
            <a:noFill/>
            <a:ln>
              <a:noFill/>
            </a:ln>
          </p:spPr>
        </p:pic>
        <p:pic>
          <p:nvPicPr>
            <p:cNvPr id="257" name="Google Shape;257;g1f06358af9e_0_2"/>
            <p:cNvPicPr preferRelativeResize="0"/>
            <p:nvPr/>
          </p:nvPicPr>
          <p:blipFill rotWithShape="1">
            <a:blip r:embed="rId55">
              <a:alphaModFix/>
            </a:blip>
            <a:srcRect l="10000" r="10000"/>
            <a:stretch/>
          </p:blipFill>
          <p:spPr>
            <a:xfrm>
              <a:off x="7516086" y="620029"/>
              <a:ext cx="452700" cy="452700"/>
            </a:xfrm>
            <a:prstGeom prst="ellipse">
              <a:avLst/>
            </a:prstGeom>
            <a:noFill/>
            <a:ln>
              <a:noFill/>
            </a:ln>
          </p:spPr>
        </p:pic>
        <p:pic>
          <p:nvPicPr>
            <p:cNvPr id="258" name="Google Shape;258;g1f06358af9e_0_2"/>
            <p:cNvPicPr preferRelativeResize="0"/>
            <p:nvPr/>
          </p:nvPicPr>
          <p:blipFill rotWithShape="1">
            <a:blip r:embed="rId56">
              <a:alphaModFix/>
            </a:blip>
            <a:srcRect/>
            <a:stretch/>
          </p:blipFill>
          <p:spPr>
            <a:xfrm>
              <a:off x="7518302" y="1157078"/>
              <a:ext cx="452700" cy="452700"/>
            </a:xfrm>
            <a:prstGeom prst="ellipse">
              <a:avLst/>
            </a:prstGeom>
            <a:noFill/>
            <a:ln>
              <a:noFill/>
            </a:ln>
          </p:spPr>
        </p:pic>
        <p:pic>
          <p:nvPicPr>
            <p:cNvPr id="259" name="Google Shape;259;g1f06358af9e_0_2"/>
            <p:cNvPicPr preferRelativeResize="0"/>
            <p:nvPr/>
          </p:nvPicPr>
          <p:blipFill rotWithShape="1">
            <a:blip r:embed="rId57">
              <a:alphaModFix/>
            </a:blip>
            <a:srcRect t="6521" b="6520"/>
            <a:stretch/>
          </p:blipFill>
          <p:spPr>
            <a:xfrm>
              <a:off x="9029555" y="1153733"/>
              <a:ext cx="452700" cy="452700"/>
            </a:xfrm>
            <a:prstGeom prst="ellipse">
              <a:avLst/>
            </a:prstGeom>
            <a:noFill/>
            <a:ln>
              <a:noFill/>
            </a:ln>
          </p:spPr>
        </p:pic>
        <p:pic>
          <p:nvPicPr>
            <p:cNvPr id="260" name="Google Shape;260;g1f06358af9e_0_2"/>
            <p:cNvPicPr preferRelativeResize="0"/>
            <p:nvPr/>
          </p:nvPicPr>
          <p:blipFill rotWithShape="1">
            <a:blip r:embed="rId58">
              <a:alphaModFix/>
            </a:blip>
            <a:srcRect/>
            <a:stretch/>
          </p:blipFill>
          <p:spPr>
            <a:xfrm>
              <a:off x="9007910" y="620028"/>
              <a:ext cx="452700" cy="452700"/>
            </a:xfrm>
            <a:prstGeom prst="ellipse">
              <a:avLst/>
            </a:prstGeom>
            <a:noFill/>
            <a:ln>
              <a:noFill/>
            </a:ln>
          </p:spPr>
        </p:pic>
        <p:grpSp>
          <p:nvGrpSpPr>
            <p:cNvPr id="261" name="Google Shape;261;g1f06358af9e_0_2"/>
            <p:cNvGrpSpPr/>
            <p:nvPr/>
          </p:nvGrpSpPr>
          <p:grpSpPr>
            <a:xfrm>
              <a:off x="10962687" y="620025"/>
              <a:ext cx="458160" cy="452701"/>
              <a:chOff x="10962687" y="620025"/>
              <a:chExt cx="458160" cy="452701"/>
            </a:xfrm>
          </p:grpSpPr>
          <p:sp>
            <p:nvSpPr>
              <p:cNvPr id="262" name="Google Shape;262;g1f06358af9e_0_2"/>
              <p:cNvSpPr/>
              <p:nvPr/>
            </p:nvSpPr>
            <p:spPr>
              <a:xfrm>
                <a:off x="10962687" y="620025"/>
                <a:ext cx="458100" cy="452700"/>
              </a:xfrm>
              <a:prstGeom prst="ellipse">
                <a:avLst/>
              </a:prstGeom>
              <a:solidFill>
                <a:schemeClr val="lt1"/>
              </a:solidFill>
              <a:ln w="9525" cap="flat" cmpd="sng">
                <a:solidFill>
                  <a:srgbClr val="007D8A"/>
                </a:solidFill>
                <a:prstDash val="solid"/>
                <a:round/>
                <a:headEnd type="none" w="sm" len="sm"/>
                <a:tailEnd type="none" w="sm" len="sm"/>
              </a:ln>
            </p:spPr>
            <p:txBody>
              <a:bodyPr spcFirstLastPara="1" wrap="square" lIns="150767" tIns="75363" rIns="150767" bIns="753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63" name="Google Shape;263;g1f06358af9e_0_2" descr="Female Profile outline"/>
              <p:cNvPicPr preferRelativeResize="0"/>
              <p:nvPr/>
            </p:nvPicPr>
            <p:blipFill rotWithShape="1">
              <a:blip r:embed="rId59">
                <a:alphaModFix/>
              </a:blip>
              <a:srcRect/>
              <a:stretch/>
            </p:blipFill>
            <p:spPr>
              <a:xfrm>
                <a:off x="10968147" y="620026"/>
                <a:ext cx="452700" cy="452700"/>
              </a:xfrm>
              <a:prstGeom prst="ellipse">
                <a:avLst/>
              </a:prstGeom>
              <a:noFill/>
              <a:ln>
                <a:noFill/>
              </a:ln>
            </p:spPr>
          </p:pic>
        </p:grpSp>
        <p:sp>
          <p:nvSpPr>
            <p:cNvPr id="264" name="Google Shape;264;g1f06358af9e_0_2"/>
            <p:cNvSpPr/>
            <p:nvPr/>
          </p:nvSpPr>
          <p:spPr>
            <a:xfrm>
              <a:off x="10971013" y="1152699"/>
              <a:ext cx="458100" cy="452700"/>
            </a:xfrm>
            <a:prstGeom prst="ellipse">
              <a:avLst/>
            </a:prstGeom>
            <a:solidFill>
              <a:schemeClr val="lt1"/>
            </a:solidFill>
            <a:ln w="9525" cap="flat" cmpd="sng">
              <a:solidFill>
                <a:srgbClr val="007D8A"/>
              </a:solidFill>
              <a:prstDash val="solid"/>
              <a:round/>
              <a:headEnd type="none" w="sm" len="sm"/>
              <a:tailEnd type="none" w="sm" len="sm"/>
            </a:ln>
          </p:spPr>
          <p:txBody>
            <a:bodyPr spcFirstLastPara="1" wrap="square" lIns="150767" tIns="75363" rIns="150767" bIns="753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65" name="Google Shape;265;g1f06358af9e_0_2"/>
            <p:cNvGrpSpPr/>
            <p:nvPr/>
          </p:nvGrpSpPr>
          <p:grpSpPr>
            <a:xfrm>
              <a:off x="11473800" y="1152698"/>
              <a:ext cx="458160" cy="452701"/>
              <a:chOff x="10962687" y="620025"/>
              <a:chExt cx="458160" cy="452701"/>
            </a:xfrm>
          </p:grpSpPr>
          <p:sp>
            <p:nvSpPr>
              <p:cNvPr id="266" name="Google Shape;266;g1f06358af9e_0_2"/>
              <p:cNvSpPr/>
              <p:nvPr/>
            </p:nvSpPr>
            <p:spPr>
              <a:xfrm>
                <a:off x="10962687" y="620025"/>
                <a:ext cx="458100" cy="452700"/>
              </a:xfrm>
              <a:prstGeom prst="ellipse">
                <a:avLst/>
              </a:prstGeom>
              <a:solidFill>
                <a:schemeClr val="lt1"/>
              </a:solidFill>
              <a:ln w="9525" cap="flat" cmpd="sng">
                <a:solidFill>
                  <a:srgbClr val="007D8A"/>
                </a:solidFill>
                <a:prstDash val="solid"/>
                <a:round/>
                <a:headEnd type="none" w="sm" len="sm"/>
                <a:tailEnd type="none" w="sm" len="sm"/>
              </a:ln>
            </p:spPr>
            <p:txBody>
              <a:bodyPr spcFirstLastPara="1" wrap="square" lIns="150767" tIns="75363" rIns="150767" bIns="753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67" name="Google Shape;267;g1f06358af9e_0_2" descr="Female Profile outline"/>
              <p:cNvPicPr preferRelativeResize="0"/>
              <p:nvPr/>
            </p:nvPicPr>
            <p:blipFill rotWithShape="1">
              <a:blip r:embed="rId59">
                <a:alphaModFix/>
              </a:blip>
              <a:srcRect/>
              <a:stretch/>
            </p:blipFill>
            <p:spPr>
              <a:xfrm>
                <a:off x="10968147" y="620026"/>
                <a:ext cx="452700" cy="452700"/>
              </a:xfrm>
              <a:prstGeom prst="ellipse">
                <a:avLst/>
              </a:prstGeom>
              <a:noFill/>
              <a:ln>
                <a:noFill/>
              </a:ln>
            </p:spPr>
          </p:pic>
        </p:grpSp>
        <p:grpSp>
          <p:nvGrpSpPr>
            <p:cNvPr id="268" name="Google Shape;268;g1f06358af9e_0_2"/>
            <p:cNvGrpSpPr/>
            <p:nvPr/>
          </p:nvGrpSpPr>
          <p:grpSpPr>
            <a:xfrm>
              <a:off x="11466996" y="620024"/>
              <a:ext cx="460103" cy="452700"/>
              <a:chOff x="10994440" y="1153732"/>
              <a:chExt cx="460103" cy="452700"/>
            </a:xfrm>
          </p:grpSpPr>
          <p:sp>
            <p:nvSpPr>
              <p:cNvPr id="269" name="Google Shape;269;g1f06358af9e_0_2"/>
              <p:cNvSpPr/>
              <p:nvPr/>
            </p:nvSpPr>
            <p:spPr>
              <a:xfrm>
                <a:off x="10996443" y="1153732"/>
                <a:ext cx="458100" cy="452700"/>
              </a:xfrm>
              <a:prstGeom prst="ellipse">
                <a:avLst/>
              </a:prstGeom>
              <a:solidFill>
                <a:schemeClr val="lt1"/>
              </a:solidFill>
              <a:ln w="9525" cap="flat" cmpd="sng">
                <a:solidFill>
                  <a:srgbClr val="007D8A"/>
                </a:solidFill>
                <a:prstDash val="solid"/>
                <a:round/>
                <a:headEnd type="none" w="sm" len="sm"/>
                <a:tailEnd type="none" w="sm" len="sm"/>
              </a:ln>
            </p:spPr>
            <p:txBody>
              <a:bodyPr spcFirstLastPara="1" wrap="square" lIns="150767" tIns="75363" rIns="150767" bIns="753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70" name="Google Shape;270;g1f06358af9e_0_2" descr="Male profile outline"/>
              <p:cNvPicPr preferRelativeResize="0"/>
              <p:nvPr/>
            </p:nvPicPr>
            <p:blipFill rotWithShape="1">
              <a:blip r:embed="rId60">
                <a:alphaModFix/>
              </a:blip>
              <a:srcRect/>
              <a:stretch/>
            </p:blipFill>
            <p:spPr>
              <a:xfrm>
                <a:off x="10994440" y="1153732"/>
                <a:ext cx="452700" cy="452700"/>
              </a:xfrm>
              <a:prstGeom prst="ellipse">
                <a:avLst/>
              </a:prstGeom>
              <a:noFill/>
              <a:ln>
                <a:noFill/>
              </a:ln>
            </p:spPr>
          </p:pic>
        </p:grpSp>
        <p:sp>
          <p:nvSpPr>
            <p:cNvPr id="271" name="Google Shape;271;g1f06358af9e_0_2"/>
            <p:cNvSpPr txBox="1"/>
            <p:nvPr/>
          </p:nvSpPr>
          <p:spPr>
            <a:xfrm>
              <a:off x="10973535" y="814247"/>
              <a:ext cx="505200" cy="304800"/>
            </a:xfrm>
            <a:prstGeom prst="rect">
              <a:avLst/>
            </a:prstGeom>
            <a:noFill/>
            <a:ln>
              <a:noFill/>
            </a:ln>
          </p:spPr>
          <p:txBody>
            <a:bodyPr spcFirstLastPara="1" wrap="square" lIns="150767" tIns="75363" rIns="150767" bIns="7536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200"/>
                <a:buFont typeface="Arial"/>
                <a:buNone/>
                <a:tabLst/>
                <a:defRPr/>
              </a:pPr>
              <a:r>
                <a:rPr kumimoji="0" lang="en" sz="1979" b="0" i="0" u="none" strike="noStrike" kern="0" cap="none" spc="0" normalizeH="0" baseline="0" noProof="0">
                  <a:ln>
                    <a:noFill/>
                  </a:ln>
                  <a:solidFill>
                    <a:srgbClr val="007D8A"/>
                  </a:solidFill>
                  <a:effectLst/>
                  <a:uLnTx/>
                  <a:uFillTx/>
                  <a:latin typeface="Arial"/>
                  <a:ea typeface="Arial"/>
                  <a:cs typeface="Arial"/>
                  <a:sym typeface="Arial"/>
                </a:rPr>
                <a:t>AK</a:t>
              </a:r>
              <a:endParaRPr kumimoji="0" sz="230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2" name="Google Shape;272;g1f06358af9e_0_2"/>
            <p:cNvSpPr txBox="1"/>
            <p:nvPr/>
          </p:nvSpPr>
          <p:spPr>
            <a:xfrm>
              <a:off x="10978478" y="1352275"/>
              <a:ext cx="496800" cy="304800"/>
            </a:xfrm>
            <a:prstGeom prst="rect">
              <a:avLst/>
            </a:prstGeom>
            <a:noFill/>
            <a:ln>
              <a:noFill/>
            </a:ln>
          </p:spPr>
          <p:txBody>
            <a:bodyPr spcFirstLastPara="1" wrap="square" lIns="150767" tIns="75363" rIns="150767" bIns="7536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200"/>
                <a:buFont typeface="Arial"/>
                <a:buNone/>
                <a:tabLst/>
                <a:defRPr/>
              </a:pPr>
              <a:r>
                <a:rPr kumimoji="0" lang="en" sz="1979" b="0" i="0" u="none" strike="noStrike" kern="0" cap="none" spc="0" normalizeH="0" baseline="0" noProof="0">
                  <a:ln>
                    <a:noFill/>
                  </a:ln>
                  <a:solidFill>
                    <a:srgbClr val="007D8A"/>
                  </a:solidFill>
                  <a:effectLst/>
                  <a:uLnTx/>
                  <a:uFillTx/>
                  <a:latin typeface="Arial"/>
                  <a:ea typeface="Arial"/>
                  <a:cs typeface="Arial"/>
                  <a:sym typeface="Arial"/>
                </a:rPr>
                <a:t>MT</a:t>
              </a:r>
              <a:endParaRPr kumimoji="0" sz="230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 name="Google Shape;273;g1f06358af9e_0_2"/>
            <p:cNvSpPr txBox="1"/>
            <p:nvPr/>
          </p:nvSpPr>
          <p:spPr>
            <a:xfrm>
              <a:off x="11482398" y="814247"/>
              <a:ext cx="505200" cy="304800"/>
            </a:xfrm>
            <a:prstGeom prst="rect">
              <a:avLst/>
            </a:prstGeom>
            <a:noFill/>
            <a:ln>
              <a:noFill/>
            </a:ln>
          </p:spPr>
          <p:txBody>
            <a:bodyPr spcFirstLastPara="1" wrap="square" lIns="150767" tIns="75363" rIns="150767" bIns="7536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200"/>
                <a:buFont typeface="Arial"/>
                <a:buNone/>
                <a:tabLst/>
                <a:defRPr/>
              </a:pPr>
              <a:r>
                <a:rPr kumimoji="0" lang="en" sz="1979" b="0" i="0" u="none" strike="noStrike" kern="0" cap="none" spc="0" normalizeH="0" baseline="0" noProof="0">
                  <a:ln>
                    <a:noFill/>
                  </a:ln>
                  <a:solidFill>
                    <a:srgbClr val="007D8A"/>
                  </a:solidFill>
                  <a:effectLst/>
                  <a:uLnTx/>
                  <a:uFillTx/>
                  <a:latin typeface="Arial"/>
                  <a:ea typeface="Arial"/>
                  <a:cs typeface="Arial"/>
                  <a:sym typeface="Arial"/>
                </a:rPr>
                <a:t>ND</a:t>
              </a:r>
              <a:endParaRPr kumimoji="0" sz="230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 name="Google Shape;274;g1f06358af9e_0_2"/>
            <p:cNvSpPr txBox="1"/>
            <p:nvPr/>
          </p:nvSpPr>
          <p:spPr>
            <a:xfrm>
              <a:off x="11487412" y="1352643"/>
              <a:ext cx="505200" cy="304800"/>
            </a:xfrm>
            <a:prstGeom prst="rect">
              <a:avLst/>
            </a:prstGeom>
            <a:noFill/>
            <a:ln>
              <a:noFill/>
            </a:ln>
          </p:spPr>
          <p:txBody>
            <a:bodyPr spcFirstLastPara="1" wrap="square" lIns="150767" tIns="75363" rIns="150767" bIns="7536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200"/>
                <a:buFont typeface="Arial"/>
                <a:buNone/>
                <a:tabLst/>
                <a:defRPr/>
              </a:pPr>
              <a:r>
                <a:rPr kumimoji="0" lang="en" sz="1979" b="0" i="0" u="none" strike="noStrike" kern="0" cap="none" spc="0" normalizeH="0" baseline="0" noProof="0">
                  <a:ln>
                    <a:noFill/>
                  </a:ln>
                  <a:solidFill>
                    <a:srgbClr val="007D8A"/>
                  </a:solidFill>
                  <a:effectLst/>
                  <a:uLnTx/>
                  <a:uFillTx/>
                  <a:latin typeface="Arial"/>
                  <a:ea typeface="Arial"/>
                  <a:cs typeface="Arial"/>
                  <a:sym typeface="Arial"/>
                </a:rPr>
                <a:t>PR</a:t>
              </a:r>
              <a:endParaRPr kumimoji="0" sz="2309"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75" name="Google Shape;275;g1f06358af9e_0_2"/>
            <p:cNvGrpSpPr/>
            <p:nvPr/>
          </p:nvGrpSpPr>
          <p:grpSpPr>
            <a:xfrm>
              <a:off x="11952831" y="606633"/>
              <a:ext cx="463756" cy="466091"/>
              <a:chOff x="10962687" y="606634"/>
              <a:chExt cx="463756" cy="466091"/>
            </a:xfrm>
          </p:grpSpPr>
          <p:sp>
            <p:nvSpPr>
              <p:cNvPr id="276" name="Google Shape;276;g1f06358af9e_0_2"/>
              <p:cNvSpPr/>
              <p:nvPr/>
            </p:nvSpPr>
            <p:spPr>
              <a:xfrm>
                <a:off x="10962687" y="620025"/>
                <a:ext cx="458100" cy="452700"/>
              </a:xfrm>
              <a:prstGeom prst="ellipse">
                <a:avLst/>
              </a:prstGeom>
              <a:solidFill>
                <a:schemeClr val="lt1"/>
              </a:solidFill>
              <a:ln w="9525" cap="flat" cmpd="sng">
                <a:solidFill>
                  <a:srgbClr val="007D8A"/>
                </a:solidFill>
                <a:prstDash val="solid"/>
                <a:round/>
                <a:headEnd type="none" w="sm" len="sm"/>
                <a:tailEnd type="none" w="sm" len="sm"/>
              </a:ln>
            </p:spPr>
            <p:txBody>
              <a:bodyPr spcFirstLastPara="1" wrap="square" lIns="150767" tIns="75363" rIns="150767" bIns="753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77" name="Google Shape;277;g1f06358af9e_0_2" descr="Female Profile outline"/>
              <p:cNvPicPr preferRelativeResize="0"/>
              <p:nvPr/>
            </p:nvPicPr>
            <p:blipFill rotWithShape="1">
              <a:blip r:embed="rId59">
                <a:alphaModFix/>
              </a:blip>
              <a:srcRect/>
              <a:stretch/>
            </p:blipFill>
            <p:spPr>
              <a:xfrm>
                <a:off x="10973743" y="606634"/>
                <a:ext cx="452700" cy="452700"/>
              </a:xfrm>
              <a:prstGeom prst="ellipse">
                <a:avLst/>
              </a:prstGeom>
              <a:noFill/>
              <a:ln>
                <a:noFill/>
              </a:ln>
            </p:spPr>
          </p:pic>
        </p:grpSp>
        <p:sp>
          <p:nvSpPr>
            <p:cNvPr id="278" name="Google Shape;278;g1f06358af9e_0_2"/>
            <p:cNvSpPr/>
            <p:nvPr/>
          </p:nvSpPr>
          <p:spPr>
            <a:xfrm>
              <a:off x="11961157" y="1152698"/>
              <a:ext cx="458100" cy="452700"/>
            </a:xfrm>
            <a:prstGeom prst="ellipse">
              <a:avLst/>
            </a:prstGeom>
            <a:solidFill>
              <a:schemeClr val="lt1"/>
            </a:solidFill>
            <a:ln w="9525" cap="flat" cmpd="sng">
              <a:solidFill>
                <a:srgbClr val="007D8A"/>
              </a:solidFill>
              <a:prstDash val="solid"/>
              <a:round/>
              <a:headEnd type="none" w="sm" len="sm"/>
              <a:tailEnd type="none" w="sm" len="sm"/>
            </a:ln>
          </p:spPr>
          <p:txBody>
            <a:bodyPr spcFirstLastPara="1" wrap="square" lIns="150767" tIns="75363" rIns="150767" bIns="753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 name="Google Shape;279;g1f06358af9e_0_2"/>
            <p:cNvSpPr txBox="1"/>
            <p:nvPr/>
          </p:nvSpPr>
          <p:spPr>
            <a:xfrm>
              <a:off x="11954728" y="806923"/>
              <a:ext cx="505200" cy="304800"/>
            </a:xfrm>
            <a:prstGeom prst="rect">
              <a:avLst/>
            </a:prstGeom>
            <a:noFill/>
            <a:ln>
              <a:noFill/>
            </a:ln>
          </p:spPr>
          <p:txBody>
            <a:bodyPr spcFirstLastPara="1" wrap="square" lIns="150767" tIns="75363" rIns="150767" bIns="7536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200"/>
                <a:buFont typeface="Arial"/>
                <a:buNone/>
                <a:tabLst/>
                <a:defRPr/>
              </a:pPr>
              <a:r>
                <a:rPr kumimoji="0" lang="en" sz="1979" b="0" i="0" u="none" strike="noStrike" kern="0" cap="none" spc="0" normalizeH="0" baseline="0" noProof="0">
                  <a:ln>
                    <a:noFill/>
                  </a:ln>
                  <a:solidFill>
                    <a:srgbClr val="007D8A"/>
                  </a:solidFill>
                  <a:effectLst/>
                  <a:uLnTx/>
                  <a:uFillTx/>
                  <a:latin typeface="Arial"/>
                  <a:ea typeface="Arial"/>
                  <a:cs typeface="Arial"/>
                  <a:sym typeface="Arial"/>
                </a:rPr>
                <a:t>ME</a:t>
              </a:r>
              <a:endParaRPr kumimoji="0" sz="230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 name="Google Shape;280;g1f06358af9e_0_2"/>
            <p:cNvSpPr txBox="1"/>
            <p:nvPr/>
          </p:nvSpPr>
          <p:spPr>
            <a:xfrm>
              <a:off x="11968622" y="1352274"/>
              <a:ext cx="496800" cy="304800"/>
            </a:xfrm>
            <a:prstGeom prst="rect">
              <a:avLst/>
            </a:prstGeom>
            <a:noFill/>
            <a:ln>
              <a:noFill/>
            </a:ln>
          </p:spPr>
          <p:txBody>
            <a:bodyPr spcFirstLastPara="1" wrap="square" lIns="150767" tIns="75363" rIns="150767" bIns="7536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200"/>
                <a:buFont typeface="Arial"/>
                <a:buNone/>
                <a:tabLst/>
                <a:defRPr/>
              </a:pPr>
              <a:r>
                <a:rPr kumimoji="0" lang="en" sz="1979" b="0" i="0" u="none" strike="noStrike" kern="0" cap="none" spc="0" normalizeH="0" baseline="0" noProof="0">
                  <a:ln>
                    <a:noFill/>
                  </a:ln>
                  <a:solidFill>
                    <a:srgbClr val="007D8A"/>
                  </a:solidFill>
                  <a:effectLst/>
                  <a:uLnTx/>
                  <a:uFillTx/>
                  <a:latin typeface="Arial"/>
                  <a:ea typeface="Arial"/>
                  <a:cs typeface="Arial"/>
                  <a:sym typeface="Arial"/>
                </a:rPr>
                <a:t>VT</a:t>
              </a:r>
              <a:endParaRPr kumimoji="0" sz="2309"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81" name="Google Shape;281;g1f06358af9e_0_2" descr="Male profile outline"/>
          <p:cNvPicPr preferRelativeResize="0"/>
          <p:nvPr/>
        </p:nvPicPr>
        <p:blipFill rotWithShape="1">
          <a:blip r:embed="rId60">
            <a:alphaModFix/>
          </a:blip>
          <a:srcRect/>
          <a:stretch/>
        </p:blipFill>
        <p:spPr>
          <a:xfrm>
            <a:off x="17134711" y="8536340"/>
            <a:ext cx="678264" cy="678264"/>
          </a:xfrm>
          <a:prstGeom prst="ellipse">
            <a:avLst/>
          </a:prstGeom>
          <a:noFill/>
          <a:ln>
            <a:noFill/>
          </a:ln>
        </p:spPr>
      </p:pic>
      <p:pic>
        <p:nvPicPr>
          <p:cNvPr id="282" name="Google Shape;282;g1f06358af9e_0_2" descr="Male profile outline"/>
          <p:cNvPicPr preferRelativeResize="0"/>
          <p:nvPr/>
        </p:nvPicPr>
        <p:blipFill rotWithShape="1">
          <a:blip r:embed="rId60">
            <a:alphaModFix/>
          </a:blip>
          <a:srcRect/>
          <a:stretch/>
        </p:blipFill>
        <p:spPr>
          <a:xfrm>
            <a:off x="18614744" y="8528543"/>
            <a:ext cx="678264" cy="678264"/>
          </a:xfrm>
          <a:prstGeom prst="ellipse">
            <a:avLst/>
          </a:prstGeom>
          <a:noFill/>
          <a:ln>
            <a:noFill/>
          </a:ln>
        </p:spPr>
      </p:pic>
      <p:sp>
        <p:nvSpPr>
          <p:cNvPr id="283" name="Google Shape;283;g1f06358af9e_0_2"/>
          <p:cNvSpPr txBox="1"/>
          <p:nvPr/>
        </p:nvSpPr>
        <p:spPr>
          <a:xfrm>
            <a:off x="809435" y="2781596"/>
            <a:ext cx="1987299" cy="191803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90000"/>
              </a:lnSpc>
              <a:spcBef>
                <a:spcPts val="0"/>
              </a:spcBef>
              <a:spcAft>
                <a:spcPts val="0"/>
              </a:spcAft>
              <a:buClr>
                <a:srgbClr val="000000"/>
              </a:buClr>
              <a:buSzPts val="3600"/>
              <a:buFont typeface="Arial"/>
              <a:buNone/>
              <a:tabLst/>
              <a:defRPr/>
            </a:pPr>
            <a:r>
              <a:rPr kumimoji="0" lang="en" sz="2968" b="0" i="0" u="none" strike="noStrike" kern="0" cap="none" spc="0" normalizeH="0" baseline="0" noProof="0" dirty="0">
                <a:ln>
                  <a:noFill/>
                </a:ln>
                <a:solidFill>
                  <a:srgbClr val="007D8A"/>
                </a:solidFill>
                <a:effectLst/>
                <a:uLnTx/>
                <a:uFillTx/>
                <a:latin typeface="Arial"/>
                <a:ea typeface="Arial"/>
                <a:cs typeface="Arial"/>
                <a:sym typeface="Arial"/>
              </a:rPr>
              <a:t>National Advisory Committee (</a:t>
            </a:r>
            <a:r>
              <a:rPr kumimoji="0" lang="en" sz="2968" b="1" i="0" u="none" strike="noStrike" kern="0" cap="none" spc="0" normalizeH="0" baseline="0" noProof="0" dirty="0">
                <a:ln>
                  <a:noFill/>
                </a:ln>
                <a:solidFill>
                  <a:srgbClr val="007D8A"/>
                </a:solidFill>
                <a:effectLst/>
                <a:uLnTx/>
                <a:uFillTx/>
                <a:latin typeface="Arial"/>
                <a:ea typeface="Arial"/>
                <a:cs typeface="Arial"/>
                <a:sym typeface="Arial"/>
              </a:rPr>
              <a:t>AdCom</a:t>
            </a:r>
            <a:r>
              <a:rPr kumimoji="0" lang="en" sz="2968" b="0" i="0" u="none" strike="noStrike" kern="0" cap="none" spc="0" normalizeH="0" baseline="0" noProof="0" dirty="0">
                <a:ln>
                  <a:noFill/>
                </a:ln>
                <a:solidFill>
                  <a:srgbClr val="007D8A"/>
                </a:solidFill>
                <a:effectLst/>
                <a:uLnTx/>
                <a:uFillTx/>
                <a:latin typeface="Arial"/>
                <a:ea typeface="Arial"/>
                <a:cs typeface="Arial"/>
                <a:sym typeface="Arial"/>
              </a:rPr>
              <a:t>)</a:t>
            </a:r>
            <a:endParaRPr kumimoji="0" sz="2968" b="0" i="0" u="none" strike="noStrike" kern="0" cap="none" spc="0" normalizeH="0" baseline="0" noProof="0" dirty="0">
              <a:ln>
                <a:noFill/>
              </a:ln>
              <a:solidFill>
                <a:srgbClr val="007D8A"/>
              </a:solidFill>
              <a:effectLst/>
              <a:uLnTx/>
              <a:uFillTx/>
              <a:latin typeface="Arial"/>
              <a:ea typeface="Arial"/>
              <a:cs typeface="Arial"/>
              <a:sym typeface="Arial"/>
            </a:endParaRPr>
          </a:p>
        </p:txBody>
      </p:sp>
      <p:sp>
        <p:nvSpPr>
          <p:cNvPr id="284" name="Google Shape;284;g1f06358af9e_0_2"/>
          <p:cNvSpPr/>
          <p:nvPr/>
        </p:nvSpPr>
        <p:spPr>
          <a:xfrm>
            <a:off x="581975" y="2441748"/>
            <a:ext cx="18945388" cy="4605369"/>
          </a:xfrm>
          <a:prstGeom prst="rect">
            <a:avLst/>
          </a:prstGeom>
          <a:noFill/>
          <a:ln w="12700" cap="flat" cmpd="sng">
            <a:solidFill>
              <a:srgbClr val="007D8A"/>
            </a:solidFill>
            <a:prstDash val="solid"/>
            <a:round/>
            <a:headEnd type="none" w="sm" len="sm"/>
            <a:tailEnd type="none" w="sm" len="sm"/>
          </a:ln>
        </p:spPr>
        <p:txBody>
          <a:bodyPr spcFirstLastPara="1" wrap="square" lIns="150767" tIns="150767" rIns="150767" bIns="150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defTabSz="1507937" rtl="0" eaLnBrk="1" fontAlgn="auto" latinLnBrk="0" hangingPunct="1">
              <a:lnSpc>
                <a:spcPct val="100000"/>
              </a:lnSpc>
              <a:spcBef>
                <a:spcPts val="0"/>
              </a:spcBef>
              <a:spcAft>
                <a:spcPts val="0"/>
              </a:spcAft>
              <a:buClr>
                <a:srgbClr val="000000"/>
              </a:buClr>
              <a:buSzPts val="1400"/>
              <a:buFont typeface="Arial"/>
              <a:buNone/>
              <a:tabLst/>
              <a:defRPr/>
            </a:pPr>
            <a:endParaRPr kumimoji="0" sz="2309" b="0" i="0" u="none" strike="noStrike" kern="0" cap="none" spc="0" normalizeH="0" baseline="0" noProof="0">
              <a:ln>
                <a:noFill/>
              </a:ln>
              <a:solidFill>
                <a:srgbClr val="000000"/>
              </a:solidFill>
              <a:effectLst/>
              <a:highlight>
                <a:srgbClr val="007D8A"/>
              </a:highlight>
              <a:uLnTx/>
              <a:uFillTx/>
              <a:latin typeface="Arial"/>
              <a:ea typeface="Arial"/>
              <a:cs typeface="Arial"/>
              <a:sym typeface="Arial"/>
            </a:endParaRPr>
          </a:p>
        </p:txBody>
      </p:sp>
      <p:cxnSp>
        <p:nvCxnSpPr>
          <p:cNvPr id="285" name="Google Shape;285;g1f06358af9e_0_2"/>
          <p:cNvCxnSpPr/>
          <p:nvPr/>
        </p:nvCxnSpPr>
        <p:spPr>
          <a:xfrm>
            <a:off x="1945708" y="7047175"/>
            <a:ext cx="0" cy="491259"/>
          </a:xfrm>
          <a:prstGeom prst="straightConnector1">
            <a:avLst/>
          </a:prstGeom>
          <a:noFill/>
          <a:ln w="12700" cap="flat" cmpd="sng">
            <a:solidFill>
              <a:srgbClr val="007D8A"/>
            </a:solidFill>
            <a:prstDash val="solid"/>
            <a:round/>
            <a:headEnd type="none" w="sm" len="sm"/>
            <a:tailEnd type="none" w="sm" len="sm"/>
          </a:ln>
        </p:spPr>
      </p:cxnSp>
      <p:pic>
        <p:nvPicPr>
          <p:cNvPr id="5" name="Picture 4">
            <a:extLst>
              <a:ext uri="{FF2B5EF4-FFF2-40B4-BE49-F238E27FC236}">
                <a16:creationId xmlns:a16="http://schemas.microsoft.com/office/drawing/2014/main" id="{A6A920F0-42E0-5F98-6900-03F08189EAFA}"/>
              </a:ext>
            </a:extLst>
          </p:cNvPr>
          <p:cNvPicPr>
            <a:picLocks noChangeAspect="1"/>
          </p:cNvPicPr>
          <p:nvPr/>
        </p:nvPicPr>
        <p:blipFill>
          <a:blip r:embed="rId61"/>
          <a:stretch>
            <a:fillRect/>
          </a:stretch>
        </p:blipFill>
        <p:spPr>
          <a:xfrm>
            <a:off x="11898753" y="2006615"/>
            <a:ext cx="1734000" cy="1734000"/>
          </a:xfrm>
          <a:prstGeom prst="rect">
            <a:avLst/>
          </a:prstGeom>
        </p:spPr>
      </p:pic>
      <p:sp>
        <p:nvSpPr>
          <p:cNvPr id="6" name="Google Shape;203;g1f06358af9e_0_2">
            <a:extLst>
              <a:ext uri="{FF2B5EF4-FFF2-40B4-BE49-F238E27FC236}">
                <a16:creationId xmlns:a16="http://schemas.microsoft.com/office/drawing/2014/main" id="{8BCACBF0-C58E-35B2-AE90-956731FF1102}"/>
              </a:ext>
            </a:extLst>
          </p:cNvPr>
          <p:cNvSpPr txBox="1"/>
          <p:nvPr/>
        </p:nvSpPr>
        <p:spPr>
          <a:xfrm>
            <a:off x="11746027" y="985530"/>
            <a:ext cx="2253954" cy="733178"/>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ctr" defTabSz="1507937" rtl="0" eaLnBrk="1" fontAlgn="auto" latinLnBrk="0" hangingPunct="1">
              <a:lnSpc>
                <a:spcPct val="100000"/>
              </a:lnSpc>
              <a:spcBef>
                <a:spcPts val="0"/>
              </a:spcBef>
              <a:spcAft>
                <a:spcPts val="0"/>
              </a:spcAft>
              <a:buClr>
                <a:srgbClr val="000000"/>
              </a:buClr>
              <a:buSzPts val="1700"/>
              <a:buFont typeface="Arial"/>
              <a:buNone/>
              <a:tabLst/>
              <a:defRPr/>
            </a:pPr>
            <a:r>
              <a:rPr kumimoji="0" lang="en" sz="2803" b="0" i="0" u="none" strike="noStrike" kern="0" cap="none" spc="0" normalizeH="0" baseline="0" noProof="0" dirty="0">
                <a:ln>
                  <a:noFill/>
                </a:ln>
                <a:solidFill>
                  <a:schemeClr val="accent2"/>
                </a:solidFill>
                <a:effectLst/>
                <a:uLnTx/>
                <a:uFillTx/>
                <a:latin typeface="Arial"/>
                <a:ea typeface="Arial"/>
                <a:cs typeface="Arial"/>
                <a:sym typeface="Arial"/>
              </a:rPr>
              <a:t>RAC</a:t>
            </a:r>
            <a:r>
              <a:rPr lang="en" sz="2803" dirty="0">
                <a:solidFill>
                  <a:schemeClr val="accent2"/>
                </a:solidFill>
              </a:rPr>
              <a:t>HEL GRESHAM</a:t>
            </a:r>
            <a:endParaRPr kumimoji="0" sz="2309" b="0" i="0" u="none" strike="noStrike" kern="0" cap="none" spc="0" normalizeH="0" baseline="0" noProof="0" dirty="0">
              <a:ln>
                <a:noFill/>
              </a:ln>
              <a:solidFill>
                <a:schemeClr val="accent2"/>
              </a:solidFill>
              <a:effectLst/>
              <a:uLnTx/>
              <a:uFillTx/>
              <a:latin typeface="Arial"/>
              <a:ea typeface="Arial"/>
              <a:cs typeface="Arial"/>
              <a:sym typeface="Arial"/>
            </a:endParaRPr>
          </a:p>
        </p:txBody>
      </p:sp>
      <p:sp>
        <p:nvSpPr>
          <p:cNvPr id="7" name="Oval 6">
            <a:extLst>
              <a:ext uri="{FF2B5EF4-FFF2-40B4-BE49-F238E27FC236}">
                <a16:creationId xmlns:a16="http://schemas.microsoft.com/office/drawing/2014/main" id="{8E918C31-5B50-A456-D00E-991E839A8AFB}"/>
              </a:ext>
            </a:extLst>
          </p:cNvPr>
          <p:cNvSpPr/>
          <p:nvPr/>
        </p:nvSpPr>
        <p:spPr>
          <a:xfrm>
            <a:off x="770885" y="7754016"/>
            <a:ext cx="678228" cy="678228"/>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algn="ctr"/>
            <a:endParaRPr lang="en-US" sz="3808"/>
          </a:p>
        </p:txBody>
      </p:sp>
    </p:spTree>
    <p:extLst>
      <p:ext uri="{BB962C8B-B14F-4D97-AF65-F5344CB8AC3E}">
        <p14:creationId xmlns:p14="http://schemas.microsoft.com/office/powerpoint/2010/main" val="4080951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9"/>
        <p:cNvGrpSpPr/>
        <p:nvPr/>
      </p:nvGrpSpPr>
      <p:grpSpPr>
        <a:xfrm>
          <a:off x="0" y="0"/>
          <a:ext cx="0" cy="0"/>
          <a:chOff x="0" y="0"/>
          <a:chExt cx="0" cy="0"/>
        </a:xfrm>
      </p:grpSpPr>
      <p:sp>
        <p:nvSpPr>
          <p:cNvPr id="290" name="Google Shape;290;g1c8c0348986_0_0"/>
          <p:cNvSpPr txBox="1"/>
          <p:nvPr/>
        </p:nvSpPr>
        <p:spPr>
          <a:xfrm>
            <a:off x="795159" y="3426529"/>
            <a:ext cx="18475401" cy="6544680"/>
          </a:xfrm>
          <a:prstGeom prst="rect">
            <a:avLst/>
          </a:prstGeom>
          <a:noFill/>
          <a:ln>
            <a:noFill/>
          </a:ln>
        </p:spPr>
        <p:txBody>
          <a:bodyPr spcFirstLastPara="1" wrap="square" lIns="150767" tIns="75363" rIns="150767" bIns="7536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753969" marR="0" lvl="0" indent="-565476" algn="l" rtl="0">
              <a:lnSpc>
                <a:spcPct val="150000"/>
              </a:lnSpc>
              <a:spcBef>
                <a:spcPts val="0"/>
              </a:spcBef>
              <a:spcAft>
                <a:spcPts val="0"/>
              </a:spcAft>
              <a:buClr>
                <a:schemeClr val="dk1"/>
              </a:buClr>
              <a:buSzPts val="1800"/>
              <a:buFont typeface="Arial"/>
              <a:buChar char="●"/>
            </a:pPr>
            <a:r>
              <a:rPr lang="en" sz="2968" b="0" i="0" u="none" strike="noStrike" cap="none" dirty="0">
                <a:solidFill>
                  <a:schemeClr val="dk1"/>
                </a:solidFill>
                <a:latin typeface="Arial"/>
                <a:ea typeface="Arial"/>
                <a:cs typeface="Arial"/>
                <a:sym typeface="Arial"/>
              </a:rPr>
              <a:t>Advocate for issues of importance to recently licensed architects at the local, state and national level</a:t>
            </a:r>
            <a:endParaRPr sz="2968" b="0" i="0" u="none" strike="noStrike" cap="none" dirty="0">
              <a:solidFill>
                <a:schemeClr val="dk1"/>
              </a:solidFill>
              <a:latin typeface="Arial"/>
              <a:ea typeface="Arial"/>
              <a:cs typeface="Arial"/>
              <a:sym typeface="Arial"/>
            </a:endParaRPr>
          </a:p>
          <a:p>
            <a:pPr marL="753969" marR="0" lvl="0" indent="-565476" algn="l" rtl="0">
              <a:lnSpc>
                <a:spcPct val="150000"/>
              </a:lnSpc>
              <a:spcBef>
                <a:spcPts val="0"/>
              </a:spcBef>
              <a:spcAft>
                <a:spcPts val="0"/>
              </a:spcAft>
              <a:buClr>
                <a:schemeClr val="dk1"/>
              </a:buClr>
              <a:buSzPts val="1800"/>
              <a:buFont typeface="Arial"/>
              <a:buChar char="●"/>
            </a:pPr>
            <a:r>
              <a:rPr lang="en" sz="2968" b="0" i="0" u="none" strike="noStrike" cap="none" dirty="0">
                <a:solidFill>
                  <a:schemeClr val="dk1"/>
                </a:solidFill>
                <a:latin typeface="Arial"/>
                <a:ea typeface="Arial"/>
                <a:cs typeface="Arial"/>
                <a:sym typeface="Arial"/>
              </a:rPr>
              <a:t>Be the bi-directional conduit of information from National to State; State to Local and vice versa</a:t>
            </a:r>
            <a:endParaRPr sz="2968" b="0" i="0" u="none" strike="noStrike" cap="none" dirty="0">
              <a:solidFill>
                <a:schemeClr val="dk1"/>
              </a:solidFill>
              <a:latin typeface="Arial"/>
              <a:ea typeface="Arial"/>
              <a:cs typeface="Arial"/>
              <a:sym typeface="Arial"/>
            </a:endParaRPr>
          </a:p>
          <a:p>
            <a:pPr marL="753969" marR="0" lvl="0" indent="-565476" algn="l" rtl="0">
              <a:lnSpc>
                <a:spcPct val="150000"/>
              </a:lnSpc>
              <a:spcBef>
                <a:spcPts val="0"/>
              </a:spcBef>
              <a:spcAft>
                <a:spcPts val="0"/>
              </a:spcAft>
              <a:buClr>
                <a:schemeClr val="dk1"/>
              </a:buClr>
              <a:buSzPts val="1800"/>
              <a:buFont typeface="Arial"/>
              <a:buChar char="●"/>
            </a:pPr>
            <a:r>
              <a:rPr lang="en" sz="2968" b="0" i="0" u="none" strike="noStrike" cap="none" dirty="0">
                <a:solidFill>
                  <a:schemeClr val="dk1"/>
                </a:solidFill>
                <a:latin typeface="Arial"/>
                <a:ea typeface="Arial"/>
                <a:cs typeface="Arial"/>
                <a:sym typeface="Arial"/>
              </a:rPr>
              <a:t>Share quarterly YAF Connection publications &amp; opportunities to become contributors</a:t>
            </a:r>
            <a:endParaRPr sz="2968" b="0" i="0" u="none" strike="noStrike" cap="none" dirty="0">
              <a:solidFill>
                <a:schemeClr val="dk1"/>
              </a:solidFill>
              <a:latin typeface="Arial"/>
              <a:ea typeface="Arial"/>
              <a:cs typeface="Arial"/>
              <a:sym typeface="Arial"/>
            </a:endParaRPr>
          </a:p>
          <a:p>
            <a:pPr marL="753969" marR="0" lvl="0" indent="-565476" algn="l" rtl="0">
              <a:lnSpc>
                <a:spcPct val="150000"/>
              </a:lnSpc>
              <a:spcBef>
                <a:spcPts val="0"/>
              </a:spcBef>
              <a:spcAft>
                <a:spcPts val="0"/>
              </a:spcAft>
              <a:buClr>
                <a:schemeClr val="dk1"/>
              </a:buClr>
              <a:buSzPts val="1800"/>
              <a:buFont typeface="Arial"/>
              <a:buChar char="●"/>
            </a:pPr>
            <a:r>
              <a:rPr lang="en" sz="2968" b="0" i="0" u="none" strike="noStrike" cap="none" dirty="0">
                <a:solidFill>
                  <a:schemeClr val="dk1"/>
                </a:solidFill>
                <a:latin typeface="Arial"/>
                <a:ea typeface="Arial"/>
                <a:cs typeface="Arial"/>
                <a:sym typeface="Arial"/>
              </a:rPr>
              <a:t>Provide update reports to the State AIA Board of YAF engagement</a:t>
            </a:r>
            <a:endParaRPr sz="2968" b="0" i="0" u="none" strike="noStrike" cap="none" dirty="0">
              <a:solidFill>
                <a:schemeClr val="dk1"/>
              </a:solidFill>
              <a:latin typeface="Arial"/>
              <a:ea typeface="Arial"/>
              <a:cs typeface="Arial"/>
              <a:sym typeface="Arial"/>
            </a:endParaRPr>
          </a:p>
          <a:p>
            <a:pPr marL="1507937" marR="0" lvl="1" indent="-565476" algn="l" rtl="0">
              <a:lnSpc>
                <a:spcPct val="150000"/>
              </a:lnSpc>
              <a:spcBef>
                <a:spcPts val="0"/>
              </a:spcBef>
              <a:spcAft>
                <a:spcPts val="0"/>
              </a:spcAft>
              <a:buClr>
                <a:schemeClr val="dk1"/>
              </a:buClr>
              <a:buSzPts val="1800"/>
              <a:buFont typeface="Arial"/>
              <a:buChar char="○"/>
            </a:pPr>
            <a:r>
              <a:rPr lang="en" sz="2968" b="0" i="0" u="none" strike="noStrike" cap="none" dirty="0">
                <a:solidFill>
                  <a:schemeClr val="dk1"/>
                </a:solidFill>
                <a:latin typeface="Arial"/>
                <a:ea typeface="Arial"/>
                <a:cs typeface="Arial"/>
                <a:sym typeface="Arial"/>
              </a:rPr>
              <a:t>Attend National YAF Committee calls (every other month)</a:t>
            </a:r>
            <a:endParaRPr sz="2968" b="0" i="0" u="none" strike="noStrike" cap="none" dirty="0">
              <a:solidFill>
                <a:schemeClr val="dk1"/>
              </a:solidFill>
              <a:latin typeface="Arial"/>
              <a:ea typeface="Arial"/>
              <a:cs typeface="Arial"/>
              <a:sym typeface="Arial"/>
            </a:endParaRPr>
          </a:p>
          <a:p>
            <a:pPr marL="1507937" marR="0" lvl="1" indent="-565476" algn="l" rtl="0">
              <a:lnSpc>
                <a:spcPct val="150000"/>
              </a:lnSpc>
              <a:spcBef>
                <a:spcPts val="0"/>
              </a:spcBef>
              <a:spcAft>
                <a:spcPts val="0"/>
              </a:spcAft>
              <a:buClr>
                <a:schemeClr val="dk1"/>
              </a:buClr>
              <a:buSzPts val="1800"/>
              <a:buFont typeface="Arial"/>
              <a:buChar char="○"/>
            </a:pPr>
            <a:r>
              <a:rPr lang="en-US" sz="2968" b="0" i="0" u="none" strike="noStrike" cap="none" dirty="0">
                <a:solidFill>
                  <a:schemeClr val="dk1"/>
                </a:solidFill>
                <a:latin typeface="Arial"/>
                <a:ea typeface="Arial"/>
                <a:cs typeface="Arial"/>
                <a:sym typeface="Arial"/>
              </a:rPr>
              <a:t>Coordinate with State Associate Rep (STAR), Strategic Council Rep, and College of Fellows Rep – T.A.L.N.</a:t>
            </a:r>
          </a:p>
          <a:p>
            <a:pPr marL="1507937" lvl="1" indent="-565476">
              <a:lnSpc>
                <a:spcPct val="150000"/>
              </a:lnSpc>
              <a:buClr>
                <a:schemeClr val="dk1"/>
              </a:buClr>
              <a:buSzPts val="1800"/>
              <a:buFont typeface="Arial"/>
              <a:buChar char="○"/>
            </a:pPr>
            <a:r>
              <a:rPr lang="en" sz="2968" b="0" i="0" u="none" strike="noStrike" cap="none" dirty="0">
                <a:solidFill>
                  <a:schemeClr val="dk1"/>
                </a:solidFill>
                <a:latin typeface="Arial"/>
                <a:ea typeface="Arial"/>
                <a:cs typeface="Arial"/>
                <a:sym typeface="Arial"/>
              </a:rPr>
              <a:t>Participate in one YAF focus group – Special Projects</a:t>
            </a:r>
            <a:endParaRPr lang="en-US" sz="2968" b="0" i="0" u="none" strike="noStrike" cap="none" dirty="0">
              <a:solidFill>
                <a:schemeClr val="dk1"/>
              </a:solidFill>
              <a:latin typeface="Arial"/>
              <a:ea typeface="Arial"/>
              <a:cs typeface="Arial"/>
              <a:sym typeface="Arial"/>
            </a:endParaRPr>
          </a:p>
          <a:p>
            <a:pPr marL="942461" marR="0" lvl="1" algn="l" rtl="0">
              <a:lnSpc>
                <a:spcPct val="150000"/>
              </a:lnSpc>
              <a:spcBef>
                <a:spcPts val="0"/>
              </a:spcBef>
              <a:spcAft>
                <a:spcPts val="0"/>
              </a:spcAft>
              <a:buClr>
                <a:schemeClr val="dk1"/>
              </a:buClr>
              <a:buSzPts val="1800"/>
            </a:pPr>
            <a:endParaRPr lang="en-US" sz="2968" b="0" i="0" u="none" strike="noStrike" cap="none" dirty="0">
              <a:solidFill>
                <a:schemeClr val="dk1"/>
              </a:solidFill>
              <a:latin typeface="Arial"/>
              <a:ea typeface="Arial"/>
              <a:cs typeface="Arial"/>
              <a:sym typeface="Arial"/>
            </a:endParaRPr>
          </a:p>
        </p:txBody>
      </p:sp>
      <p:sp>
        <p:nvSpPr>
          <p:cNvPr id="291" name="Google Shape;291;g1c8c0348986_0_0"/>
          <p:cNvSpPr txBox="1"/>
          <p:nvPr/>
        </p:nvSpPr>
        <p:spPr>
          <a:xfrm>
            <a:off x="766630" y="1673274"/>
            <a:ext cx="18072698" cy="18715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rgbClr val="000000"/>
              </a:buClr>
              <a:buSzPts val="4400"/>
              <a:buFont typeface="Arial"/>
              <a:buNone/>
            </a:pPr>
            <a:r>
              <a:rPr lang="en" sz="7256" b="0" i="0" u="none" strike="noStrike" cap="none">
                <a:solidFill>
                  <a:srgbClr val="007D8A"/>
                </a:solidFill>
                <a:latin typeface="Arial"/>
                <a:ea typeface="Arial"/>
                <a:cs typeface="Arial"/>
                <a:sym typeface="Arial"/>
              </a:rPr>
              <a:t>Role of the Young Architect Representative</a:t>
            </a:r>
            <a:endParaRPr sz="7256" b="0" i="0" u="none" strike="noStrike" cap="none">
              <a:solidFill>
                <a:srgbClr val="007D8A"/>
              </a:solidFill>
              <a:latin typeface="Arial"/>
              <a:ea typeface="Arial"/>
              <a:cs typeface="Arial"/>
              <a:sym typeface="Arial"/>
            </a:endParaRPr>
          </a:p>
        </p:txBody>
      </p:sp>
    </p:spTree>
    <p:extLst>
      <p:ext uri="{BB962C8B-B14F-4D97-AF65-F5344CB8AC3E}">
        <p14:creationId xmlns:p14="http://schemas.microsoft.com/office/powerpoint/2010/main" val="4038920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9"/>
        <p:cNvGrpSpPr/>
        <p:nvPr/>
      </p:nvGrpSpPr>
      <p:grpSpPr>
        <a:xfrm>
          <a:off x="0" y="0"/>
          <a:ext cx="0" cy="0"/>
          <a:chOff x="0" y="0"/>
          <a:chExt cx="0" cy="0"/>
        </a:xfrm>
      </p:grpSpPr>
      <p:sp>
        <p:nvSpPr>
          <p:cNvPr id="290" name="Google Shape;290;g1c8c0348986_0_0"/>
          <p:cNvSpPr txBox="1"/>
          <p:nvPr/>
        </p:nvSpPr>
        <p:spPr>
          <a:xfrm>
            <a:off x="795159" y="3426529"/>
            <a:ext cx="18475401" cy="6544680"/>
          </a:xfrm>
          <a:prstGeom prst="rect">
            <a:avLst/>
          </a:prstGeom>
          <a:noFill/>
          <a:ln>
            <a:noFill/>
          </a:ln>
        </p:spPr>
        <p:txBody>
          <a:bodyPr spcFirstLastPara="1" wrap="square" lIns="150767" tIns="75363" rIns="150767" bIns="7536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753969" marR="0" lvl="0" indent="-565476" algn="l" rtl="0">
              <a:lnSpc>
                <a:spcPct val="150000"/>
              </a:lnSpc>
              <a:spcBef>
                <a:spcPts val="0"/>
              </a:spcBef>
              <a:spcAft>
                <a:spcPts val="0"/>
              </a:spcAft>
              <a:buClr>
                <a:schemeClr val="dk1"/>
              </a:buClr>
              <a:buSzPts val="1800"/>
              <a:buFont typeface="Arial"/>
              <a:buChar char="●"/>
            </a:pPr>
            <a:r>
              <a:rPr lang="en" sz="2968" b="0" i="0" u="none" strike="noStrike" cap="none" dirty="0">
                <a:solidFill>
                  <a:schemeClr val="dk1"/>
                </a:solidFill>
                <a:latin typeface="Arial"/>
                <a:ea typeface="Arial"/>
                <a:cs typeface="Arial"/>
                <a:sym typeface="Arial"/>
              </a:rPr>
              <a:t>Advocate for issues of importance to recently licensed architects at the local, state and national level</a:t>
            </a:r>
            <a:endParaRPr sz="2968" b="0" i="0" u="none" strike="noStrike" cap="none" dirty="0">
              <a:solidFill>
                <a:schemeClr val="dk1"/>
              </a:solidFill>
              <a:latin typeface="Arial"/>
              <a:ea typeface="Arial"/>
              <a:cs typeface="Arial"/>
              <a:sym typeface="Arial"/>
            </a:endParaRPr>
          </a:p>
          <a:p>
            <a:pPr marL="753969" marR="0" lvl="0" indent="-565476" algn="l" rtl="0">
              <a:lnSpc>
                <a:spcPct val="150000"/>
              </a:lnSpc>
              <a:spcBef>
                <a:spcPts val="0"/>
              </a:spcBef>
              <a:spcAft>
                <a:spcPts val="0"/>
              </a:spcAft>
              <a:buClr>
                <a:schemeClr val="dk1"/>
              </a:buClr>
              <a:buSzPts val="1800"/>
              <a:buFont typeface="Arial"/>
              <a:buChar char="●"/>
            </a:pPr>
            <a:r>
              <a:rPr lang="en" sz="2968" b="0" i="0" u="none" strike="noStrike" cap="none" dirty="0">
                <a:solidFill>
                  <a:schemeClr val="dk1"/>
                </a:solidFill>
                <a:latin typeface="Arial"/>
                <a:ea typeface="Arial"/>
                <a:cs typeface="Arial"/>
                <a:sym typeface="Arial"/>
              </a:rPr>
              <a:t>Be the bi-directional conduit of information from National to State; State to Local and vice versa</a:t>
            </a:r>
            <a:endParaRPr sz="2968" b="0" i="0" u="none" strike="noStrike" cap="none" dirty="0">
              <a:solidFill>
                <a:schemeClr val="dk1"/>
              </a:solidFill>
              <a:latin typeface="Arial"/>
              <a:ea typeface="Arial"/>
              <a:cs typeface="Arial"/>
              <a:sym typeface="Arial"/>
            </a:endParaRPr>
          </a:p>
          <a:p>
            <a:pPr marL="753969" marR="0" lvl="0" indent="-565476" algn="l" rtl="0">
              <a:lnSpc>
                <a:spcPct val="150000"/>
              </a:lnSpc>
              <a:spcBef>
                <a:spcPts val="0"/>
              </a:spcBef>
              <a:spcAft>
                <a:spcPts val="0"/>
              </a:spcAft>
              <a:buClr>
                <a:schemeClr val="dk1"/>
              </a:buClr>
              <a:buSzPts val="1800"/>
              <a:buFont typeface="Arial"/>
              <a:buChar char="●"/>
            </a:pPr>
            <a:r>
              <a:rPr lang="en" sz="2968" b="0" i="0" u="none" strike="noStrike" cap="none" dirty="0">
                <a:solidFill>
                  <a:schemeClr val="dk1"/>
                </a:solidFill>
                <a:latin typeface="Arial"/>
                <a:ea typeface="Arial"/>
                <a:cs typeface="Arial"/>
                <a:sym typeface="Arial"/>
              </a:rPr>
              <a:t>Share quarterly YAF Connection publications &amp; opportunities to become contributors</a:t>
            </a:r>
            <a:endParaRPr sz="2968" b="0" i="0" u="none" strike="noStrike" cap="none" dirty="0">
              <a:solidFill>
                <a:schemeClr val="dk1"/>
              </a:solidFill>
              <a:latin typeface="Arial"/>
              <a:ea typeface="Arial"/>
              <a:cs typeface="Arial"/>
              <a:sym typeface="Arial"/>
            </a:endParaRPr>
          </a:p>
          <a:p>
            <a:pPr marL="753969" marR="0" lvl="0" indent="-565476" algn="l" rtl="0">
              <a:lnSpc>
                <a:spcPct val="150000"/>
              </a:lnSpc>
              <a:spcBef>
                <a:spcPts val="0"/>
              </a:spcBef>
              <a:spcAft>
                <a:spcPts val="0"/>
              </a:spcAft>
              <a:buClr>
                <a:schemeClr val="dk1"/>
              </a:buClr>
              <a:buSzPts val="1800"/>
              <a:buFont typeface="Arial"/>
              <a:buChar char="●"/>
            </a:pPr>
            <a:r>
              <a:rPr lang="en" sz="2968" b="0" i="0" u="none" strike="noStrike" cap="none" dirty="0">
                <a:solidFill>
                  <a:schemeClr val="dk1"/>
                </a:solidFill>
                <a:latin typeface="Arial"/>
                <a:ea typeface="Arial"/>
                <a:cs typeface="Arial"/>
                <a:sym typeface="Arial"/>
              </a:rPr>
              <a:t>Provide update reports to the State AIA Board of YAF engagement</a:t>
            </a:r>
            <a:endParaRPr sz="2968" b="0" i="0" u="none" strike="noStrike" cap="none" dirty="0">
              <a:solidFill>
                <a:schemeClr val="dk1"/>
              </a:solidFill>
              <a:latin typeface="Arial"/>
              <a:ea typeface="Arial"/>
              <a:cs typeface="Arial"/>
              <a:sym typeface="Arial"/>
            </a:endParaRPr>
          </a:p>
          <a:p>
            <a:pPr marL="1507937" marR="0" lvl="1" indent="-565476" algn="l" rtl="0">
              <a:lnSpc>
                <a:spcPct val="150000"/>
              </a:lnSpc>
              <a:spcBef>
                <a:spcPts val="0"/>
              </a:spcBef>
              <a:spcAft>
                <a:spcPts val="0"/>
              </a:spcAft>
              <a:buClr>
                <a:schemeClr val="dk1"/>
              </a:buClr>
              <a:buSzPts val="1800"/>
              <a:buFont typeface="Arial"/>
              <a:buChar char="○"/>
            </a:pPr>
            <a:r>
              <a:rPr lang="en" sz="2968" b="0" i="0" u="none" strike="noStrike" cap="none" dirty="0">
                <a:solidFill>
                  <a:schemeClr val="dk1"/>
                </a:solidFill>
                <a:latin typeface="Arial"/>
                <a:ea typeface="Arial"/>
                <a:cs typeface="Arial"/>
                <a:sym typeface="Arial"/>
              </a:rPr>
              <a:t>Attend National YAF Committee calls (every other month)</a:t>
            </a:r>
            <a:endParaRPr sz="2968" b="0" i="0" u="none" strike="noStrike" cap="none" dirty="0">
              <a:solidFill>
                <a:schemeClr val="dk1"/>
              </a:solidFill>
              <a:latin typeface="Arial"/>
              <a:ea typeface="Arial"/>
              <a:cs typeface="Arial"/>
              <a:sym typeface="Arial"/>
            </a:endParaRPr>
          </a:p>
          <a:p>
            <a:pPr marL="1507937" marR="0" lvl="1" indent="-565476" algn="l" rtl="0">
              <a:lnSpc>
                <a:spcPct val="150000"/>
              </a:lnSpc>
              <a:spcBef>
                <a:spcPts val="0"/>
              </a:spcBef>
              <a:spcAft>
                <a:spcPts val="0"/>
              </a:spcAft>
              <a:buClr>
                <a:schemeClr val="dk1"/>
              </a:buClr>
              <a:buSzPts val="1800"/>
              <a:buFont typeface="Arial"/>
              <a:buChar char="○"/>
            </a:pPr>
            <a:r>
              <a:rPr lang="en-US" sz="2968" b="0" i="0" u="none" strike="noStrike" cap="none" dirty="0">
                <a:solidFill>
                  <a:schemeClr val="dk1"/>
                </a:solidFill>
                <a:latin typeface="Arial"/>
                <a:ea typeface="Arial"/>
                <a:cs typeface="Arial"/>
                <a:sym typeface="Arial"/>
              </a:rPr>
              <a:t>Coordinate with State Associate Rep (STAR), Strategic Council Rep, and College of Fellows Rep – T.A.L.N.</a:t>
            </a:r>
          </a:p>
          <a:p>
            <a:pPr marL="1507937" lvl="1" indent="-565476">
              <a:lnSpc>
                <a:spcPct val="150000"/>
              </a:lnSpc>
              <a:buClr>
                <a:schemeClr val="dk1"/>
              </a:buClr>
              <a:buSzPts val="1800"/>
              <a:buFont typeface="Arial"/>
              <a:buChar char="○"/>
            </a:pPr>
            <a:r>
              <a:rPr lang="en" sz="2968" b="0" i="0" u="none" strike="noStrike" cap="none" dirty="0">
                <a:solidFill>
                  <a:schemeClr val="dk1"/>
                </a:solidFill>
                <a:latin typeface="Arial"/>
                <a:ea typeface="Arial"/>
                <a:cs typeface="Arial"/>
                <a:sym typeface="Arial"/>
              </a:rPr>
              <a:t>Participate in one YAF focus group – Special Projects</a:t>
            </a:r>
            <a:endParaRPr lang="en-US" sz="2968" b="0" i="0" u="none" strike="noStrike" cap="none" dirty="0">
              <a:solidFill>
                <a:schemeClr val="dk1"/>
              </a:solidFill>
              <a:latin typeface="Arial"/>
              <a:ea typeface="Arial"/>
              <a:cs typeface="Arial"/>
              <a:sym typeface="Arial"/>
            </a:endParaRPr>
          </a:p>
          <a:p>
            <a:pPr marL="942461" marR="0" lvl="1" algn="l" rtl="0">
              <a:lnSpc>
                <a:spcPct val="150000"/>
              </a:lnSpc>
              <a:spcBef>
                <a:spcPts val="0"/>
              </a:spcBef>
              <a:spcAft>
                <a:spcPts val="0"/>
              </a:spcAft>
              <a:buClr>
                <a:schemeClr val="dk1"/>
              </a:buClr>
              <a:buSzPts val="1800"/>
            </a:pPr>
            <a:endParaRPr lang="en-US" sz="2968" b="0" i="0" u="none" strike="noStrike" cap="none" dirty="0">
              <a:solidFill>
                <a:schemeClr val="dk1"/>
              </a:solidFill>
              <a:latin typeface="Arial"/>
              <a:ea typeface="Arial"/>
              <a:cs typeface="Arial"/>
              <a:sym typeface="Arial"/>
            </a:endParaRPr>
          </a:p>
        </p:txBody>
      </p:sp>
      <p:sp>
        <p:nvSpPr>
          <p:cNvPr id="291" name="Google Shape;291;g1c8c0348986_0_0"/>
          <p:cNvSpPr txBox="1"/>
          <p:nvPr/>
        </p:nvSpPr>
        <p:spPr>
          <a:xfrm>
            <a:off x="766630" y="1673274"/>
            <a:ext cx="18072698" cy="18715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rgbClr val="000000"/>
              </a:buClr>
              <a:buSzPts val="4400"/>
              <a:buFont typeface="Arial"/>
              <a:buNone/>
            </a:pPr>
            <a:r>
              <a:rPr lang="en" sz="7256" b="0" i="0" u="none" strike="noStrike" cap="none">
                <a:solidFill>
                  <a:srgbClr val="007D8A"/>
                </a:solidFill>
                <a:latin typeface="Arial"/>
                <a:ea typeface="Arial"/>
                <a:cs typeface="Arial"/>
                <a:sym typeface="Arial"/>
              </a:rPr>
              <a:t>Role of the Young Architect Representative</a:t>
            </a:r>
            <a:endParaRPr sz="7256" b="0" i="0" u="none" strike="noStrike" cap="none">
              <a:solidFill>
                <a:srgbClr val="007D8A"/>
              </a:solidFill>
              <a:latin typeface="Arial"/>
              <a:ea typeface="Arial"/>
              <a:cs typeface="Arial"/>
              <a:sym typeface="Arial"/>
            </a:endParaRPr>
          </a:p>
        </p:txBody>
      </p:sp>
      <p:pic>
        <p:nvPicPr>
          <p:cNvPr id="2050" name="Picture 2" descr="Here's how government documents are classified to keep sensitive  information safe">
            <a:extLst>
              <a:ext uri="{FF2B5EF4-FFF2-40B4-BE49-F238E27FC236}">
                <a16:creationId xmlns:a16="http://schemas.microsoft.com/office/drawing/2014/main" id="{B1AFD9B6-26CF-A28C-3AFA-81FE9CD254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7820" y="7487832"/>
            <a:ext cx="5041610" cy="2483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049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3"/>
        <p:cNvGrpSpPr/>
        <p:nvPr/>
      </p:nvGrpSpPr>
      <p:grpSpPr>
        <a:xfrm>
          <a:off x="0" y="0"/>
          <a:ext cx="0" cy="0"/>
          <a:chOff x="0" y="0"/>
          <a:chExt cx="0" cy="0"/>
        </a:xfrm>
      </p:grpSpPr>
      <p:sp>
        <p:nvSpPr>
          <p:cNvPr id="304" name="Google Shape;304;g13da1a1c32f_0_95"/>
          <p:cNvSpPr txBox="1"/>
          <p:nvPr/>
        </p:nvSpPr>
        <p:spPr>
          <a:xfrm>
            <a:off x="766640" y="1673255"/>
            <a:ext cx="17341003" cy="18715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Clr>
                <a:srgbClr val="000000"/>
              </a:buClr>
              <a:buSzPts val="3600"/>
              <a:buFont typeface="Arial"/>
              <a:buNone/>
            </a:pPr>
            <a:r>
              <a:rPr lang="en" sz="5937" b="0" i="0" u="none" strike="noStrike" cap="none">
                <a:solidFill>
                  <a:srgbClr val="007D8A"/>
                </a:solidFill>
                <a:latin typeface="Arial"/>
                <a:ea typeface="Arial"/>
                <a:cs typeface="Arial"/>
                <a:sym typeface="Arial"/>
              </a:rPr>
              <a:t>Stay Connected</a:t>
            </a:r>
            <a:endParaRPr sz="5937" b="0" i="0" u="none" strike="noStrike" cap="none">
              <a:solidFill>
                <a:srgbClr val="007D8A"/>
              </a:solidFill>
              <a:latin typeface="Arial"/>
              <a:ea typeface="Arial"/>
              <a:cs typeface="Arial"/>
              <a:sym typeface="Arial"/>
            </a:endParaRPr>
          </a:p>
        </p:txBody>
      </p:sp>
      <p:pic>
        <p:nvPicPr>
          <p:cNvPr id="305" name="Google Shape;305;g13da1a1c32f_0_95"/>
          <p:cNvPicPr preferRelativeResize="0"/>
          <p:nvPr/>
        </p:nvPicPr>
        <p:blipFill rotWithShape="1">
          <a:blip r:embed="rId4">
            <a:alphaModFix/>
          </a:blip>
          <a:srcRect t="7766" b="9170"/>
          <a:stretch/>
        </p:blipFill>
        <p:spPr>
          <a:xfrm>
            <a:off x="10371374" y="2638848"/>
            <a:ext cx="9018168" cy="7490385"/>
          </a:xfrm>
          <a:prstGeom prst="rect">
            <a:avLst/>
          </a:prstGeom>
          <a:noFill/>
          <a:ln>
            <a:noFill/>
          </a:ln>
        </p:spPr>
      </p:pic>
      <p:sp>
        <p:nvSpPr>
          <p:cNvPr id="306" name="Google Shape;306;g13da1a1c32f_0_95"/>
          <p:cNvSpPr txBox="1"/>
          <p:nvPr/>
        </p:nvSpPr>
        <p:spPr>
          <a:xfrm>
            <a:off x="1923875" y="7596377"/>
            <a:ext cx="2031329" cy="530837"/>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 sz="2968" b="0" i="0" u="sng" strike="noStrike" cap="none">
                <a:solidFill>
                  <a:srgbClr val="007D8A"/>
                </a:solidFill>
                <a:latin typeface="Arial"/>
                <a:ea typeface="Arial"/>
                <a:cs typeface="Arial"/>
                <a:sym typeface="Arial"/>
                <a:hlinkClick r:id="rId5">
                  <a:extLst>
                    <a:ext uri="{A12FA001-AC4F-418D-AE19-62706E023703}">
                      <ahyp:hlinkClr xmlns:ahyp="http://schemas.microsoft.com/office/drawing/2018/hyperlinkcolor" val="tx"/>
                    </a:ext>
                  </a:extLst>
                </a:hlinkClick>
              </a:rPr>
              <a:t>@AIAYAF</a:t>
            </a:r>
            <a:endParaRPr sz="2968" b="0" i="0" u="none" strike="noStrike" cap="none">
              <a:solidFill>
                <a:srgbClr val="007D8A"/>
              </a:solidFill>
              <a:latin typeface="Arial"/>
              <a:ea typeface="Arial"/>
              <a:cs typeface="Arial"/>
              <a:sym typeface="Arial"/>
            </a:endParaRPr>
          </a:p>
        </p:txBody>
      </p:sp>
      <p:sp>
        <p:nvSpPr>
          <p:cNvPr id="307" name="Google Shape;307;g13da1a1c32f_0_95"/>
          <p:cNvSpPr txBox="1"/>
          <p:nvPr/>
        </p:nvSpPr>
        <p:spPr>
          <a:xfrm>
            <a:off x="1923866" y="8672645"/>
            <a:ext cx="3818761" cy="530837"/>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 sz="2968" b="0" i="0" u="sng" strike="noStrike" cap="none">
                <a:solidFill>
                  <a:srgbClr val="007D8A"/>
                </a:solidFill>
                <a:latin typeface="Arial"/>
                <a:ea typeface="Arial"/>
                <a:cs typeface="Arial"/>
                <a:sym typeface="Arial"/>
                <a:hlinkClick r:id="rId6">
                  <a:extLst>
                    <a:ext uri="{A12FA001-AC4F-418D-AE19-62706E023703}">
                      <ahyp:hlinkClr xmlns:ahyp="http://schemas.microsoft.com/office/drawing/2018/hyperlinkcolor" val="tx"/>
                    </a:ext>
                  </a:extLst>
                </a:hlinkClick>
              </a:rPr>
              <a:t>@AIAYAFNational</a:t>
            </a:r>
            <a:endParaRPr sz="2968" b="0" i="0" u="none" strike="noStrike" cap="none">
              <a:solidFill>
                <a:srgbClr val="007D8A"/>
              </a:solidFill>
              <a:latin typeface="Arial"/>
              <a:ea typeface="Arial"/>
              <a:cs typeface="Arial"/>
              <a:sym typeface="Arial"/>
            </a:endParaRPr>
          </a:p>
        </p:txBody>
      </p:sp>
      <p:sp>
        <p:nvSpPr>
          <p:cNvPr id="308" name="Google Shape;308;g13da1a1c32f_0_95"/>
          <p:cNvSpPr txBox="1"/>
          <p:nvPr/>
        </p:nvSpPr>
        <p:spPr>
          <a:xfrm>
            <a:off x="7518582" y="7572367"/>
            <a:ext cx="2533473" cy="530837"/>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 sz="2968" b="0" i="0" u="sng" strike="noStrike" cap="none">
                <a:solidFill>
                  <a:srgbClr val="007D8A"/>
                </a:solidFill>
                <a:latin typeface="Arial"/>
                <a:ea typeface="Arial"/>
                <a:cs typeface="Arial"/>
                <a:sym typeface="Arial"/>
                <a:hlinkClick r:id="rId7">
                  <a:extLst>
                    <a:ext uri="{A12FA001-AC4F-418D-AE19-62706E023703}">
                      <ahyp:hlinkClr xmlns:ahyp="http://schemas.microsoft.com/office/drawing/2018/hyperlinkcolor" val="tx"/>
                    </a:ext>
                  </a:extLst>
                </a:hlinkClick>
              </a:rPr>
              <a:t>aiayaf</a:t>
            </a:r>
            <a:endParaRPr sz="2968" b="0" i="0" u="none" strike="noStrike" cap="none">
              <a:solidFill>
                <a:srgbClr val="007D8A"/>
              </a:solidFill>
              <a:latin typeface="Arial"/>
              <a:ea typeface="Arial"/>
              <a:cs typeface="Arial"/>
              <a:sym typeface="Arial"/>
            </a:endParaRPr>
          </a:p>
        </p:txBody>
      </p:sp>
      <p:pic>
        <p:nvPicPr>
          <p:cNvPr id="309" name="Google Shape;309;g13da1a1c32f_0_95"/>
          <p:cNvPicPr preferRelativeResize="0"/>
          <p:nvPr/>
        </p:nvPicPr>
        <p:blipFill rotWithShape="1">
          <a:blip r:embed="rId8">
            <a:alphaModFix/>
          </a:blip>
          <a:srcRect/>
          <a:stretch/>
        </p:blipFill>
        <p:spPr>
          <a:xfrm>
            <a:off x="6313968" y="8369949"/>
            <a:ext cx="932657" cy="958104"/>
          </a:xfrm>
          <a:prstGeom prst="rect">
            <a:avLst/>
          </a:prstGeom>
          <a:noFill/>
          <a:ln>
            <a:noFill/>
          </a:ln>
        </p:spPr>
      </p:pic>
      <p:pic>
        <p:nvPicPr>
          <p:cNvPr id="310" name="Google Shape;310;g13da1a1c32f_0_95"/>
          <p:cNvPicPr preferRelativeResize="0"/>
          <p:nvPr/>
        </p:nvPicPr>
        <p:blipFill rotWithShape="1">
          <a:blip r:embed="rId9">
            <a:alphaModFix/>
          </a:blip>
          <a:srcRect r="69085"/>
          <a:stretch/>
        </p:blipFill>
        <p:spPr>
          <a:xfrm>
            <a:off x="766631" y="7396922"/>
            <a:ext cx="932659" cy="971536"/>
          </a:xfrm>
          <a:prstGeom prst="rect">
            <a:avLst/>
          </a:prstGeom>
          <a:noFill/>
          <a:ln>
            <a:noFill/>
          </a:ln>
        </p:spPr>
      </p:pic>
      <p:pic>
        <p:nvPicPr>
          <p:cNvPr id="311" name="Google Shape;311;g13da1a1c32f_0_95"/>
          <p:cNvPicPr preferRelativeResize="0"/>
          <p:nvPr/>
        </p:nvPicPr>
        <p:blipFill rotWithShape="1">
          <a:blip r:embed="rId9">
            <a:alphaModFix/>
          </a:blip>
          <a:srcRect l="34051" r="35027"/>
          <a:stretch/>
        </p:blipFill>
        <p:spPr>
          <a:xfrm>
            <a:off x="6313969" y="7426635"/>
            <a:ext cx="932659" cy="971536"/>
          </a:xfrm>
          <a:prstGeom prst="rect">
            <a:avLst/>
          </a:prstGeom>
          <a:noFill/>
          <a:ln>
            <a:noFill/>
          </a:ln>
        </p:spPr>
      </p:pic>
      <p:pic>
        <p:nvPicPr>
          <p:cNvPr id="312" name="Google Shape;312;g13da1a1c32f_0_95"/>
          <p:cNvPicPr preferRelativeResize="0"/>
          <p:nvPr/>
        </p:nvPicPr>
        <p:blipFill rotWithShape="1">
          <a:blip r:embed="rId9">
            <a:alphaModFix/>
          </a:blip>
          <a:srcRect l="69085"/>
          <a:stretch/>
        </p:blipFill>
        <p:spPr>
          <a:xfrm>
            <a:off x="809858" y="8430853"/>
            <a:ext cx="932659" cy="971509"/>
          </a:xfrm>
          <a:prstGeom prst="rect">
            <a:avLst/>
          </a:prstGeom>
          <a:noFill/>
          <a:ln>
            <a:noFill/>
          </a:ln>
        </p:spPr>
      </p:pic>
      <p:sp>
        <p:nvSpPr>
          <p:cNvPr id="313" name="Google Shape;313;g13da1a1c32f_0_95"/>
          <p:cNvSpPr txBox="1"/>
          <p:nvPr/>
        </p:nvSpPr>
        <p:spPr>
          <a:xfrm>
            <a:off x="7504458" y="8679654"/>
            <a:ext cx="2414739" cy="353726"/>
          </a:xfrm>
          <a:prstGeom prst="rect">
            <a:avLst/>
          </a:prstGeom>
          <a:noFill/>
          <a:ln>
            <a:noFill/>
          </a:ln>
        </p:spPr>
        <p:txBody>
          <a:bodyPr spcFirstLastPara="1" wrap="square" lIns="150767" tIns="150767" rIns="150767" bIns="1507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r>
              <a:rPr lang="en" sz="2968" b="0" i="0" u="sng" strike="noStrike" cap="none">
                <a:solidFill>
                  <a:srgbClr val="007D8A"/>
                </a:solidFill>
                <a:latin typeface="Arial"/>
                <a:ea typeface="Arial"/>
                <a:cs typeface="Arial"/>
                <a:sym typeface="Arial"/>
                <a:hlinkClick r:id="rId10">
                  <a:extLst>
                    <a:ext uri="{A12FA001-AC4F-418D-AE19-62706E023703}">
                      <ahyp:hlinkClr xmlns:ahyp="http://schemas.microsoft.com/office/drawing/2018/hyperlinkcolor" val="tx"/>
                    </a:ext>
                  </a:extLst>
                </a:hlinkClick>
              </a:rPr>
              <a:t>AIA YAF</a:t>
            </a:r>
            <a:endParaRPr sz="2968" b="0" i="0" u="none" strike="noStrike" cap="none">
              <a:solidFill>
                <a:srgbClr val="007D8A"/>
              </a:solidFill>
              <a:latin typeface="Arial"/>
              <a:ea typeface="Arial"/>
              <a:cs typeface="Arial"/>
              <a:sym typeface="Arial"/>
            </a:endParaRPr>
          </a:p>
        </p:txBody>
      </p:sp>
      <p:sp>
        <p:nvSpPr>
          <p:cNvPr id="314" name="Google Shape;314;g13da1a1c32f_0_95"/>
          <p:cNvSpPr txBox="1"/>
          <p:nvPr/>
        </p:nvSpPr>
        <p:spPr>
          <a:xfrm>
            <a:off x="766630" y="3544808"/>
            <a:ext cx="9018291" cy="33161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753969" marR="0" lvl="0" indent="-565476" algn="l" rtl="0">
              <a:lnSpc>
                <a:spcPct val="150000"/>
              </a:lnSpc>
              <a:spcBef>
                <a:spcPts val="0"/>
              </a:spcBef>
              <a:spcAft>
                <a:spcPts val="0"/>
              </a:spcAft>
              <a:buClr>
                <a:srgbClr val="000000"/>
              </a:buClr>
              <a:buSzPts val="1800"/>
              <a:buFont typeface="Arial"/>
              <a:buChar char="●"/>
            </a:pPr>
            <a:r>
              <a:rPr lang="en" sz="2968" b="0" i="0" u="none" strike="noStrike" cap="none">
                <a:solidFill>
                  <a:srgbClr val="007D8A"/>
                </a:solidFill>
                <a:latin typeface="Arial"/>
                <a:ea typeface="Arial"/>
                <a:cs typeface="Arial"/>
                <a:sym typeface="Arial"/>
              </a:rPr>
              <a:t>YAF </a:t>
            </a:r>
            <a:r>
              <a:rPr lang="en" sz="2968" b="0" i="0" u="none" strike="noStrike" cap="none">
                <a:solidFill>
                  <a:schemeClr val="dk1"/>
                </a:solidFill>
                <a:latin typeface="Arial"/>
                <a:ea typeface="Arial"/>
                <a:cs typeface="Arial"/>
                <a:sym typeface="Arial"/>
              </a:rPr>
              <a:t>2023 1-pager goals &amp; priorities</a:t>
            </a:r>
            <a:endParaRPr sz="2968" b="0" i="0" u="none" strike="noStrike" cap="none">
              <a:solidFill>
                <a:srgbClr val="007D8A"/>
              </a:solidFill>
              <a:latin typeface="Arial"/>
              <a:ea typeface="Arial"/>
              <a:cs typeface="Arial"/>
              <a:sym typeface="Arial"/>
            </a:endParaRPr>
          </a:p>
          <a:p>
            <a:pPr marL="753969" marR="0" lvl="0" indent="-565476" algn="l" rtl="0">
              <a:lnSpc>
                <a:spcPct val="150000"/>
              </a:lnSpc>
              <a:spcBef>
                <a:spcPts val="0"/>
              </a:spcBef>
              <a:spcAft>
                <a:spcPts val="0"/>
              </a:spcAft>
              <a:buClr>
                <a:srgbClr val="000000"/>
              </a:buClr>
              <a:buSzPts val="1800"/>
              <a:buFont typeface="Arial"/>
              <a:buChar char="●"/>
            </a:pPr>
            <a:r>
              <a:rPr lang="en" sz="2968" b="0" i="0" u="sng" strike="noStrike" cap="none">
                <a:solidFill>
                  <a:schemeClr val="hlink"/>
                </a:solidFill>
                <a:latin typeface="Arial"/>
                <a:ea typeface="Arial"/>
                <a:cs typeface="Arial"/>
                <a:sym typeface="Arial"/>
                <a:hlinkClick r:id="rId11"/>
              </a:rPr>
              <a:t>Connection</a:t>
            </a:r>
            <a:r>
              <a:rPr lang="en" sz="2968" b="0" i="0" u="none" strike="noStrike" cap="none">
                <a:solidFill>
                  <a:srgbClr val="007D8A"/>
                </a:solidFill>
                <a:latin typeface="Arial"/>
                <a:ea typeface="Arial"/>
                <a:cs typeface="Arial"/>
                <a:sym typeface="Arial"/>
              </a:rPr>
              <a:t> </a:t>
            </a:r>
            <a:r>
              <a:rPr lang="en" sz="2968" b="0" i="0" u="none" strike="noStrike" cap="none">
                <a:solidFill>
                  <a:schemeClr val="dk1"/>
                </a:solidFill>
                <a:latin typeface="Arial"/>
                <a:ea typeface="Arial"/>
                <a:cs typeface="Arial"/>
                <a:sym typeface="Arial"/>
              </a:rPr>
              <a:t>our quarterly e-publication</a:t>
            </a:r>
            <a:endParaRPr sz="2968" b="0" i="0" u="none" strike="noStrike" cap="none">
              <a:solidFill>
                <a:schemeClr val="dk1"/>
              </a:solidFill>
              <a:latin typeface="Arial"/>
              <a:ea typeface="Arial"/>
              <a:cs typeface="Arial"/>
              <a:sym typeface="Arial"/>
            </a:endParaRPr>
          </a:p>
          <a:p>
            <a:pPr marL="753969" marR="0" lvl="0" indent="-565476" algn="l" rtl="0">
              <a:lnSpc>
                <a:spcPct val="150000"/>
              </a:lnSpc>
              <a:spcBef>
                <a:spcPts val="0"/>
              </a:spcBef>
              <a:spcAft>
                <a:spcPts val="0"/>
              </a:spcAft>
              <a:buClr>
                <a:srgbClr val="000000"/>
              </a:buClr>
              <a:buSzPts val="1800"/>
              <a:buFont typeface="Arial"/>
              <a:buChar char="●"/>
            </a:pPr>
            <a:r>
              <a:rPr lang="en" sz="2968" b="0" i="0" u="none" strike="noStrike" cap="none">
                <a:solidFill>
                  <a:srgbClr val="007D8A"/>
                </a:solidFill>
                <a:latin typeface="Arial"/>
                <a:ea typeface="Arial"/>
                <a:cs typeface="Arial"/>
                <a:sym typeface="Arial"/>
              </a:rPr>
              <a:t>Now Ya Know </a:t>
            </a:r>
            <a:r>
              <a:rPr lang="en" sz="2968" b="0" i="0" u="none" strike="noStrike" cap="none">
                <a:solidFill>
                  <a:schemeClr val="dk1"/>
                </a:solidFill>
                <a:latin typeface="Arial"/>
                <a:ea typeface="Arial"/>
                <a:cs typeface="Arial"/>
                <a:sym typeface="Arial"/>
              </a:rPr>
              <a:t>our bi-monthly snapshot</a:t>
            </a:r>
            <a:endParaRPr sz="2968" b="0" i="0" u="none" strike="noStrike" cap="none">
              <a:solidFill>
                <a:schemeClr val="dk1"/>
              </a:solidFill>
              <a:latin typeface="Arial"/>
              <a:ea typeface="Arial"/>
              <a:cs typeface="Arial"/>
              <a:sym typeface="Arial"/>
            </a:endParaRPr>
          </a:p>
          <a:p>
            <a:pPr marL="753969" marR="0" lvl="0" indent="-565476" algn="l" rtl="0">
              <a:lnSpc>
                <a:spcPct val="150000"/>
              </a:lnSpc>
              <a:spcBef>
                <a:spcPts val="0"/>
              </a:spcBef>
              <a:spcAft>
                <a:spcPts val="0"/>
              </a:spcAft>
              <a:buClr>
                <a:schemeClr val="dk1"/>
              </a:buClr>
              <a:buSzPts val="1800"/>
              <a:buFont typeface="Arial"/>
              <a:buChar char="●"/>
            </a:pPr>
            <a:r>
              <a:rPr lang="en" sz="2968" b="0" i="0" u="none" strike="noStrike" cap="none">
                <a:solidFill>
                  <a:schemeClr val="dk1"/>
                </a:solidFill>
                <a:latin typeface="Arial"/>
                <a:ea typeface="Arial"/>
                <a:cs typeface="Arial"/>
                <a:sym typeface="Arial"/>
              </a:rPr>
              <a:t>Engage on </a:t>
            </a:r>
            <a:r>
              <a:rPr lang="en" sz="2968" b="0" i="0" u="sng" strike="noStrike" cap="none">
                <a:solidFill>
                  <a:schemeClr val="hlink"/>
                </a:solidFill>
                <a:latin typeface="Arial"/>
                <a:ea typeface="Arial"/>
                <a:cs typeface="Arial"/>
                <a:sym typeface="Arial"/>
                <a:hlinkClick r:id="rId12"/>
              </a:rPr>
              <a:t>KnowledgeNet</a:t>
            </a:r>
            <a:endParaRPr sz="2968" b="0" i="0" u="none" strike="noStrike" cap="none">
              <a:solidFill>
                <a:schemeClr val="dk1"/>
              </a:solidFill>
              <a:latin typeface="Arial"/>
              <a:ea typeface="Arial"/>
              <a:cs typeface="Arial"/>
              <a:sym typeface="Arial"/>
            </a:endParaRPr>
          </a:p>
          <a:p>
            <a:pPr marL="753969" marR="0" lvl="0" indent="-565476" algn="l" rtl="0">
              <a:lnSpc>
                <a:spcPct val="150000"/>
              </a:lnSpc>
              <a:spcBef>
                <a:spcPts val="0"/>
              </a:spcBef>
              <a:spcAft>
                <a:spcPts val="0"/>
              </a:spcAft>
              <a:buClr>
                <a:schemeClr val="dk1"/>
              </a:buClr>
              <a:buSzPts val="1800"/>
              <a:buFont typeface="Arial"/>
              <a:buChar char="●"/>
            </a:pPr>
            <a:r>
              <a:rPr lang="en" sz="2968" b="0" i="0" u="none" strike="noStrike" cap="none">
                <a:solidFill>
                  <a:srgbClr val="007D8A"/>
                </a:solidFill>
                <a:latin typeface="Arial"/>
                <a:ea typeface="Arial"/>
                <a:cs typeface="Arial"/>
                <a:sym typeface="Arial"/>
              </a:rPr>
              <a:t>Follow us </a:t>
            </a:r>
            <a:r>
              <a:rPr lang="en" sz="2968" b="0" i="0" u="none" strike="noStrike" cap="none">
                <a:solidFill>
                  <a:schemeClr val="dk1"/>
                </a:solidFill>
                <a:latin typeface="Arial"/>
                <a:ea typeface="Arial"/>
                <a:cs typeface="Arial"/>
                <a:sym typeface="Arial"/>
              </a:rPr>
              <a:t>on social media </a:t>
            </a:r>
            <a:endParaRPr sz="2968" b="0" i="0" u="none" strike="noStrike" cap="none">
              <a:solidFill>
                <a:srgbClr val="007D8A"/>
              </a:solidFill>
              <a:latin typeface="Arial"/>
              <a:ea typeface="Arial"/>
              <a:cs typeface="Arial"/>
              <a:sym typeface="Arial"/>
            </a:endParaRPr>
          </a:p>
        </p:txBody>
      </p:sp>
    </p:spTree>
    <p:extLst>
      <p:ext uri="{BB962C8B-B14F-4D97-AF65-F5344CB8AC3E}">
        <p14:creationId xmlns:p14="http://schemas.microsoft.com/office/powerpoint/2010/main" val="851126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254" dirty="0"/>
              <a:t>Election</a:t>
            </a:r>
            <a:r>
              <a:rPr spc="665" dirty="0"/>
              <a:t> </a:t>
            </a:r>
            <a:r>
              <a:rPr spc="120" dirty="0"/>
              <a:t>of</a:t>
            </a:r>
            <a:r>
              <a:rPr spc="660" dirty="0"/>
              <a:t> </a:t>
            </a:r>
            <a:r>
              <a:rPr spc="305" dirty="0"/>
              <a:t>Officers</a:t>
            </a:r>
          </a:p>
        </p:txBody>
      </p:sp>
      <p:sp>
        <p:nvSpPr>
          <p:cNvPr id="3" name="object 3"/>
          <p:cNvSpPr txBox="1"/>
          <p:nvPr/>
        </p:nvSpPr>
        <p:spPr>
          <a:xfrm>
            <a:off x="1296160" y="10390983"/>
            <a:ext cx="7315834"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FFFFFF"/>
                </a:solidFill>
                <a:latin typeface="Architype Bold"/>
                <a:cs typeface="Architype Bold"/>
              </a:rPr>
              <a:t>AIA</a:t>
            </a:r>
            <a:r>
              <a:rPr sz="2450" b="1" spc="215" dirty="0">
                <a:solidFill>
                  <a:srgbClr val="FFFFFF"/>
                </a:solidFill>
                <a:latin typeface="Architype Bold"/>
                <a:cs typeface="Architype Bold"/>
              </a:rPr>
              <a:t> </a:t>
            </a:r>
            <a:r>
              <a:rPr sz="2450" b="0" spc="70" dirty="0">
                <a:solidFill>
                  <a:srgbClr val="FFFFFF"/>
                </a:solidFill>
                <a:latin typeface="Architype Light"/>
                <a:cs typeface="Architype Light"/>
              </a:rPr>
              <a:t>Tennessee</a:t>
            </a:r>
            <a:r>
              <a:rPr sz="2450" b="0" spc="220" dirty="0">
                <a:solidFill>
                  <a:srgbClr val="FFFFFF"/>
                </a:solidFill>
                <a:latin typeface="Architype Light"/>
                <a:cs typeface="Architype Light"/>
              </a:rPr>
              <a:t> </a:t>
            </a:r>
            <a:r>
              <a:rPr sz="2450" b="0" spc="45" dirty="0">
                <a:solidFill>
                  <a:srgbClr val="FFFFFF"/>
                </a:solidFill>
                <a:latin typeface="Architype Light"/>
                <a:cs typeface="Architype Light"/>
              </a:rPr>
              <a:t>&gt;&gt;</a:t>
            </a:r>
            <a:r>
              <a:rPr sz="2450" b="0" spc="215" dirty="0">
                <a:solidFill>
                  <a:srgbClr val="FFFFFF"/>
                </a:solidFill>
                <a:latin typeface="Architype Light"/>
                <a:cs typeface="Architype Light"/>
              </a:rPr>
              <a:t> </a:t>
            </a:r>
            <a:r>
              <a:rPr sz="2450" b="0" spc="70" dirty="0">
                <a:solidFill>
                  <a:srgbClr val="FFFFFF"/>
                </a:solidFill>
                <a:latin typeface="Architype Light"/>
                <a:cs typeface="Architype Light"/>
              </a:rPr>
              <a:t>202</a:t>
            </a:r>
            <a:r>
              <a:rPr lang="en-US" sz="2450" b="0" spc="70" dirty="0">
                <a:solidFill>
                  <a:srgbClr val="FFFFFF"/>
                </a:solidFill>
                <a:latin typeface="Architype Light"/>
                <a:cs typeface="Architype Light"/>
              </a:rPr>
              <a:t>3</a:t>
            </a:r>
            <a:r>
              <a:rPr sz="2450" b="0" spc="220" dirty="0">
                <a:solidFill>
                  <a:srgbClr val="FFFFFF"/>
                </a:solidFill>
                <a:latin typeface="Architype Light"/>
                <a:cs typeface="Architype Light"/>
              </a:rPr>
              <a:t> </a:t>
            </a:r>
            <a:r>
              <a:rPr sz="2450" b="0" spc="75" dirty="0">
                <a:solidFill>
                  <a:srgbClr val="FFFFFF"/>
                </a:solidFill>
                <a:latin typeface="Architype Light"/>
                <a:cs typeface="Architype Light"/>
              </a:rPr>
              <a:t>Annual</a:t>
            </a:r>
            <a:r>
              <a:rPr sz="2450" b="0" spc="215" dirty="0">
                <a:solidFill>
                  <a:srgbClr val="FFFFFF"/>
                </a:solidFill>
                <a:latin typeface="Architype Light"/>
                <a:cs typeface="Architype Light"/>
              </a:rPr>
              <a:t> </a:t>
            </a:r>
            <a:r>
              <a:rPr sz="2450" b="0" spc="80" dirty="0">
                <a:solidFill>
                  <a:srgbClr val="FFFFFF"/>
                </a:solidFill>
                <a:latin typeface="Architype Light"/>
                <a:cs typeface="Architype Light"/>
              </a:rPr>
              <a:t>Business</a:t>
            </a:r>
            <a:r>
              <a:rPr sz="2450" b="0" spc="220" dirty="0">
                <a:solidFill>
                  <a:srgbClr val="FFFFFF"/>
                </a:solidFill>
                <a:latin typeface="Architype Light"/>
                <a:cs typeface="Architype Light"/>
              </a:rPr>
              <a:t> </a:t>
            </a:r>
            <a:r>
              <a:rPr sz="2450" b="0" spc="85" dirty="0">
                <a:solidFill>
                  <a:srgbClr val="FFFFFF"/>
                </a:solidFill>
                <a:latin typeface="Architype Light"/>
                <a:cs typeface="Architype Light"/>
              </a:rPr>
              <a:t>Meeting</a:t>
            </a:r>
            <a:endParaRPr sz="2450" dirty="0">
              <a:latin typeface="Architype Light"/>
              <a:cs typeface="Architype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10ef1d33e77_1_31"/>
          <p:cNvSpPr txBox="1">
            <a:spLocks noGrp="1"/>
          </p:cNvSpPr>
          <p:nvPr>
            <p:ph type="title"/>
          </p:nvPr>
        </p:nvSpPr>
        <p:spPr>
          <a:xfrm>
            <a:off x="1135038" y="4544424"/>
            <a:ext cx="17834231" cy="266309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09" b="0" i="0" u="none" strike="noStrike" cap="none">
                <a:solidFill>
                  <a:srgbClr val="000000"/>
                </a:solidFill>
                <a:latin typeface="Arial"/>
                <a:ea typeface="Arial"/>
                <a:cs typeface="Arial"/>
                <a:sym typeface="Arial"/>
              </a:defRPr>
            </a:lvl9pPr>
          </a:lstStyle>
          <a:p>
            <a:pPr marL="0" lvl="0" indent="0" algn="ctr" rtl="0">
              <a:lnSpc>
                <a:spcPct val="107142"/>
              </a:lnSpc>
              <a:spcBef>
                <a:spcPts val="0"/>
              </a:spcBef>
              <a:spcAft>
                <a:spcPts val="0"/>
              </a:spcAft>
              <a:buSzPts val="5600"/>
              <a:buNone/>
            </a:pPr>
            <a:r>
              <a:rPr lang="en" sz="6000" dirty="0">
                <a:solidFill>
                  <a:schemeClr val="bg1"/>
                </a:solidFill>
              </a:rPr>
              <a:t>Questions ?</a:t>
            </a:r>
            <a:endParaRPr sz="6000" dirty="0">
              <a:solidFill>
                <a:schemeClr val="bg1"/>
              </a:solidFill>
            </a:endParaRPr>
          </a:p>
        </p:txBody>
      </p:sp>
    </p:spTree>
    <p:extLst>
      <p:ext uri="{BB962C8B-B14F-4D97-AF65-F5344CB8AC3E}">
        <p14:creationId xmlns:p14="http://schemas.microsoft.com/office/powerpoint/2010/main" val="3550058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12D32"/>
          </a:solidFill>
        </p:spPr>
        <p:txBody>
          <a:bodyPr wrap="square" lIns="0" tIns="0" rIns="0" bIns="0" rtlCol="0"/>
          <a:lstStyle/>
          <a:p>
            <a:endParaRPr/>
          </a:p>
        </p:txBody>
      </p:sp>
      <p:sp>
        <p:nvSpPr>
          <p:cNvPr id="3" name="object 3"/>
          <p:cNvSpPr txBox="1"/>
          <p:nvPr/>
        </p:nvSpPr>
        <p:spPr>
          <a:xfrm>
            <a:off x="590423" y="5161435"/>
            <a:ext cx="13415010" cy="1835150"/>
          </a:xfrm>
          <a:prstGeom prst="rect">
            <a:avLst/>
          </a:prstGeom>
        </p:spPr>
        <p:txBody>
          <a:bodyPr vert="horz" wrap="square" lIns="0" tIns="17145" rIns="0" bIns="0" rtlCol="0">
            <a:spAutoFit/>
          </a:bodyPr>
          <a:lstStyle/>
          <a:p>
            <a:pPr marL="12700">
              <a:lnSpc>
                <a:spcPct val="100000"/>
              </a:lnSpc>
              <a:spcBef>
                <a:spcPts val="135"/>
              </a:spcBef>
            </a:pPr>
            <a:r>
              <a:rPr sz="5900" b="1" spc="260" dirty="0">
                <a:solidFill>
                  <a:srgbClr val="FFFFFF"/>
                </a:solidFill>
                <a:latin typeface="Architype Bold"/>
                <a:cs typeface="Architype Bold"/>
              </a:rPr>
              <a:t>Katie</a:t>
            </a:r>
            <a:r>
              <a:rPr sz="5900" b="1" spc="665" dirty="0">
                <a:solidFill>
                  <a:srgbClr val="FFFFFF"/>
                </a:solidFill>
                <a:latin typeface="Architype Bold"/>
                <a:cs typeface="Architype Bold"/>
              </a:rPr>
              <a:t> </a:t>
            </a:r>
            <a:r>
              <a:rPr sz="5900" b="1" spc="260" dirty="0">
                <a:solidFill>
                  <a:srgbClr val="FFFFFF"/>
                </a:solidFill>
                <a:latin typeface="Architype Bold"/>
                <a:cs typeface="Architype Bold"/>
              </a:rPr>
              <a:t>Hunt,</a:t>
            </a:r>
            <a:r>
              <a:rPr sz="5900" b="1" spc="675" dirty="0">
                <a:solidFill>
                  <a:srgbClr val="FFFFFF"/>
                </a:solidFill>
                <a:latin typeface="Architype Bold"/>
                <a:cs typeface="Architype Bold"/>
              </a:rPr>
              <a:t> </a:t>
            </a:r>
            <a:r>
              <a:rPr sz="5900" b="1" spc="300" dirty="0">
                <a:solidFill>
                  <a:srgbClr val="FFFFFF"/>
                </a:solidFill>
                <a:latin typeface="Architype Bold"/>
                <a:cs typeface="Architype Bold"/>
              </a:rPr>
              <a:t>AIA</a:t>
            </a:r>
            <a:endParaRPr sz="5900" dirty="0">
              <a:latin typeface="Architype Bold"/>
              <a:cs typeface="Architype Bold"/>
            </a:endParaRPr>
          </a:p>
          <a:p>
            <a:pPr marL="12700">
              <a:lnSpc>
                <a:spcPct val="100000"/>
              </a:lnSpc>
              <a:spcBef>
                <a:spcPts val="45"/>
              </a:spcBef>
            </a:pPr>
            <a:r>
              <a:rPr sz="5900" b="1" spc="160" dirty="0">
                <a:solidFill>
                  <a:srgbClr val="FFFFFF"/>
                </a:solidFill>
                <a:latin typeface="Architype Bold"/>
                <a:cs typeface="Architype Bold"/>
              </a:rPr>
              <a:t>TN</a:t>
            </a:r>
            <a:r>
              <a:rPr sz="5900" b="1" spc="665" dirty="0">
                <a:solidFill>
                  <a:srgbClr val="FFFFFF"/>
                </a:solidFill>
                <a:latin typeface="Architype Bold"/>
                <a:cs typeface="Architype Bold"/>
              </a:rPr>
              <a:t> </a:t>
            </a:r>
            <a:r>
              <a:rPr sz="5900" b="1" spc="260" dirty="0">
                <a:solidFill>
                  <a:srgbClr val="FFFFFF"/>
                </a:solidFill>
                <a:latin typeface="Architype Bold"/>
                <a:cs typeface="Architype Bold"/>
              </a:rPr>
              <a:t>State</a:t>
            </a:r>
            <a:r>
              <a:rPr sz="5900" b="1" spc="680" dirty="0">
                <a:solidFill>
                  <a:srgbClr val="FFFFFF"/>
                </a:solidFill>
                <a:latin typeface="Architype Bold"/>
                <a:cs typeface="Architype Bold"/>
              </a:rPr>
              <a:t> </a:t>
            </a:r>
            <a:r>
              <a:rPr sz="5900" b="1" spc="285" dirty="0">
                <a:solidFill>
                  <a:srgbClr val="FFFFFF"/>
                </a:solidFill>
                <a:latin typeface="Architype Bold"/>
                <a:cs typeface="Architype Bold"/>
              </a:rPr>
              <a:t>Associate</a:t>
            </a:r>
            <a:r>
              <a:rPr sz="5900" b="1" spc="680" dirty="0">
                <a:solidFill>
                  <a:srgbClr val="FFFFFF"/>
                </a:solidFill>
                <a:latin typeface="Architype Bold"/>
                <a:cs typeface="Architype Bold"/>
              </a:rPr>
              <a:t> </a:t>
            </a:r>
            <a:r>
              <a:rPr sz="5900" b="1" spc="315" dirty="0">
                <a:solidFill>
                  <a:srgbClr val="FFFFFF"/>
                </a:solidFill>
                <a:latin typeface="Architype Bold"/>
                <a:cs typeface="Architype Bold"/>
              </a:rPr>
              <a:t>Representative</a:t>
            </a:r>
            <a:endParaRPr sz="5900" dirty="0">
              <a:latin typeface="Architype Bold"/>
              <a:cs typeface="Architype Bold"/>
            </a:endParaRPr>
          </a:p>
        </p:txBody>
      </p:sp>
      <p:pic>
        <p:nvPicPr>
          <p:cNvPr id="4" name="object 4"/>
          <p:cNvPicPr/>
          <p:nvPr/>
        </p:nvPicPr>
        <p:blipFill>
          <a:blip r:embed="rId2" cstate="print"/>
          <a:stretch>
            <a:fillRect/>
          </a:stretch>
        </p:blipFill>
        <p:spPr>
          <a:xfrm>
            <a:off x="14243050" y="956269"/>
            <a:ext cx="4552310" cy="4698406"/>
          </a:xfrm>
          <a:prstGeom prst="rect">
            <a:avLst/>
          </a:prstGeom>
        </p:spPr>
      </p:pic>
      <p:sp>
        <p:nvSpPr>
          <p:cNvPr id="5" name="object 5"/>
          <p:cNvSpPr txBox="1"/>
          <p:nvPr/>
        </p:nvSpPr>
        <p:spPr>
          <a:xfrm>
            <a:off x="1296160" y="10390983"/>
            <a:ext cx="7315834"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FFFFFF"/>
                </a:solidFill>
                <a:latin typeface="Architype Bold"/>
                <a:cs typeface="Architype Bold"/>
              </a:rPr>
              <a:t>AIA</a:t>
            </a:r>
            <a:r>
              <a:rPr sz="2450" b="1" spc="215" dirty="0">
                <a:solidFill>
                  <a:srgbClr val="FFFFFF"/>
                </a:solidFill>
                <a:latin typeface="Architype Bold"/>
                <a:cs typeface="Architype Bold"/>
              </a:rPr>
              <a:t> </a:t>
            </a:r>
            <a:r>
              <a:rPr sz="2450" b="0" spc="70" dirty="0">
                <a:solidFill>
                  <a:srgbClr val="FFFFFF"/>
                </a:solidFill>
                <a:latin typeface="Architype Light"/>
                <a:cs typeface="Architype Light"/>
              </a:rPr>
              <a:t>Tennessee</a:t>
            </a:r>
            <a:r>
              <a:rPr sz="2450" b="0" spc="220" dirty="0">
                <a:solidFill>
                  <a:srgbClr val="FFFFFF"/>
                </a:solidFill>
                <a:latin typeface="Architype Light"/>
                <a:cs typeface="Architype Light"/>
              </a:rPr>
              <a:t> </a:t>
            </a:r>
            <a:r>
              <a:rPr sz="2450" b="0" spc="45" dirty="0">
                <a:solidFill>
                  <a:srgbClr val="FFFFFF"/>
                </a:solidFill>
                <a:latin typeface="Architype Light"/>
                <a:cs typeface="Architype Light"/>
              </a:rPr>
              <a:t>&gt;&gt;</a:t>
            </a:r>
            <a:r>
              <a:rPr sz="2450" b="0" spc="215" dirty="0">
                <a:solidFill>
                  <a:srgbClr val="FFFFFF"/>
                </a:solidFill>
                <a:latin typeface="Architype Light"/>
                <a:cs typeface="Architype Light"/>
              </a:rPr>
              <a:t> </a:t>
            </a:r>
            <a:r>
              <a:rPr sz="2450" b="0" spc="70" dirty="0">
                <a:solidFill>
                  <a:srgbClr val="FFFFFF"/>
                </a:solidFill>
                <a:latin typeface="Architype Light"/>
                <a:cs typeface="Architype Light"/>
              </a:rPr>
              <a:t>202</a:t>
            </a:r>
            <a:r>
              <a:rPr lang="en-US" sz="2450" b="0" spc="70" dirty="0">
                <a:solidFill>
                  <a:srgbClr val="FFFFFF"/>
                </a:solidFill>
                <a:latin typeface="Architype Light"/>
                <a:cs typeface="Architype Light"/>
              </a:rPr>
              <a:t>3</a:t>
            </a:r>
            <a:r>
              <a:rPr sz="2450" b="0" spc="220" dirty="0">
                <a:solidFill>
                  <a:srgbClr val="FFFFFF"/>
                </a:solidFill>
                <a:latin typeface="Architype Light"/>
                <a:cs typeface="Architype Light"/>
              </a:rPr>
              <a:t> </a:t>
            </a:r>
            <a:r>
              <a:rPr sz="2450" b="0" spc="75" dirty="0">
                <a:solidFill>
                  <a:srgbClr val="FFFFFF"/>
                </a:solidFill>
                <a:latin typeface="Architype Light"/>
                <a:cs typeface="Architype Light"/>
              </a:rPr>
              <a:t>Annual</a:t>
            </a:r>
            <a:r>
              <a:rPr sz="2450" b="0" spc="215" dirty="0">
                <a:solidFill>
                  <a:srgbClr val="FFFFFF"/>
                </a:solidFill>
                <a:latin typeface="Architype Light"/>
                <a:cs typeface="Architype Light"/>
              </a:rPr>
              <a:t> </a:t>
            </a:r>
            <a:r>
              <a:rPr sz="2450" b="0" spc="80" dirty="0">
                <a:solidFill>
                  <a:srgbClr val="FFFFFF"/>
                </a:solidFill>
                <a:latin typeface="Architype Light"/>
                <a:cs typeface="Architype Light"/>
              </a:rPr>
              <a:t>Business</a:t>
            </a:r>
            <a:r>
              <a:rPr sz="2450" b="0" spc="220" dirty="0">
                <a:solidFill>
                  <a:srgbClr val="FFFFFF"/>
                </a:solidFill>
                <a:latin typeface="Architype Light"/>
                <a:cs typeface="Architype Light"/>
              </a:rPr>
              <a:t> </a:t>
            </a:r>
            <a:r>
              <a:rPr sz="2450" b="0" spc="85" dirty="0">
                <a:solidFill>
                  <a:srgbClr val="FFFFFF"/>
                </a:solidFill>
                <a:latin typeface="Architype Light"/>
                <a:cs typeface="Architype Light"/>
              </a:rPr>
              <a:t>Meeting</a:t>
            </a:r>
            <a:endParaRPr sz="2450" dirty="0">
              <a:latin typeface="Architype Light"/>
              <a:cs typeface="Architype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254" dirty="0"/>
              <a:t>President's</a:t>
            </a:r>
            <a:r>
              <a:rPr spc="675" dirty="0"/>
              <a:t> </a:t>
            </a:r>
            <a:r>
              <a:rPr spc="265" dirty="0"/>
              <a:t>Remarks</a:t>
            </a:r>
          </a:p>
        </p:txBody>
      </p:sp>
      <p:sp>
        <p:nvSpPr>
          <p:cNvPr id="3" name="object 3"/>
          <p:cNvSpPr txBox="1"/>
          <p:nvPr/>
        </p:nvSpPr>
        <p:spPr>
          <a:xfrm>
            <a:off x="1296160" y="10390983"/>
            <a:ext cx="7315834"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FFFFFF"/>
                </a:solidFill>
                <a:latin typeface="Architype Bold"/>
                <a:cs typeface="Architype Bold"/>
              </a:rPr>
              <a:t>AIA</a:t>
            </a:r>
            <a:r>
              <a:rPr sz="2450" b="1" spc="215" dirty="0">
                <a:solidFill>
                  <a:srgbClr val="FFFFFF"/>
                </a:solidFill>
                <a:latin typeface="Architype Bold"/>
                <a:cs typeface="Architype Bold"/>
              </a:rPr>
              <a:t> </a:t>
            </a:r>
            <a:r>
              <a:rPr sz="2450" b="0" spc="70" dirty="0">
                <a:solidFill>
                  <a:srgbClr val="FFFFFF"/>
                </a:solidFill>
                <a:latin typeface="Architype Light"/>
                <a:cs typeface="Architype Light"/>
              </a:rPr>
              <a:t>Tennessee</a:t>
            </a:r>
            <a:r>
              <a:rPr sz="2450" b="0" spc="220" dirty="0">
                <a:solidFill>
                  <a:srgbClr val="FFFFFF"/>
                </a:solidFill>
                <a:latin typeface="Architype Light"/>
                <a:cs typeface="Architype Light"/>
              </a:rPr>
              <a:t> </a:t>
            </a:r>
            <a:r>
              <a:rPr sz="2450" b="0" spc="45" dirty="0">
                <a:solidFill>
                  <a:srgbClr val="FFFFFF"/>
                </a:solidFill>
                <a:latin typeface="Architype Light"/>
                <a:cs typeface="Architype Light"/>
              </a:rPr>
              <a:t>&gt;&gt;</a:t>
            </a:r>
            <a:r>
              <a:rPr sz="2450" b="0" spc="215" dirty="0">
                <a:solidFill>
                  <a:srgbClr val="FFFFFF"/>
                </a:solidFill>
                <a:latin typeface="Architype Light"/>
                <a:cs typeface="Architype Light"/>
              </a:rPr>
              <a:t> </a:t>
            </a:r>
            <a:r>
              <a:rPr sz="2450" b="0" spc="70" dirty="0">
                <a:solidFill>
                  <a:srgbClr val="FFFFFF"/>
                </a:solidFill>
                <a:latin typeface="Architype Light"/>
                <a:cs typeface="Architype Light"/>
              </a:rPr>
              <a:t>202</a:t>
            </a:r>
            <a:r>
              <a:rPr lang="en-US" sz="2450" b="0" spc="70" dirty="0">
                <a:solidFill>
                  <a:srgbClr val="FFFFFF"/>
                </a:solidFill>
                <a:latin typeface="Architype Light"/>
                <a:cs typeface="Architype Light"/>
              </a:rPr>
              <a:t>3</a:t>
            </a:r>
            <a:r>
              <a:rPr sz="2450" b="0" spc="220" dirty="0">
                <a:solidFill>
                  <a:srgbClr val="FFFFFF"/>
                </a:solidFill>
                <a:latin typeface="Architype Light"/>
                <a:cs typeface="Architype Light"/>
              </a:rPr>
              <a:t> </a:t>
            </a:r>
            <a:r>
              <a:rPr sz="2450" b="0" spc="75" dirty="0">
                <a:solidFill>
                  <a:srgbClr val="FFFFFF"/>
                </a:solidFill>
                <a:latin typeface="Architype Light"/>
                <a:cs typeface="Architype Light"/>
              </a:rPr>
              <a:t>Annual</a:t>
            </a:r>
            <a:r>
              <a:rPr sz="2450" b="0" spc="215" dirty="0">
                <a:solidFill>
                  <a:srgbClr val="FFFFFF"/>
                </a:solidFill>
                <a:latin typeface="Architype Light"/>
                <a:cs typeface="Architype Light"/>
              </a:rPr>
              <a:t> </a:t>
            </a:r>
            <a:r>
              <a:rPr sz="2450" b="0" spc="80" dirty="0">
                <a:solidFill>
                  <a:srgbClr val="FFFFFF"/>
                </a:solidFill>
                <a:latin typeface="Architype Light"/>
                <a:cs typeface="Architype Light"/>
              </a:rPr>
              <a:t>Business</a:t>
            </a:r>
            <a:r>
              <a:rPr sz="2450" b="0" spc="220" dirty="0">
                <a:solidFill>
                  <a:srgbClr val="FFFFFF"/>
                </a:solidFill>
                <a:latin typeface="Architype Light"/>
                <a:cs typeface="Architype Light"/>
              </a:rPr>
              <a:t> </a:t>
            </a:r>
            <a:r>
              <a:rPr sz="2450" b="0" spc="85" dirty="0">
                <a:solidFill>
                  <a:srgbClr val="FFFFFF"/>
                </a:solidFill>
                <a:latin typeface="Architype Light"/>
                <a:cs typeface="Architype Light"/>
              </a:rPr>
              <a:t>Meeting</a:t>
            </a:r>
            <a:endParaRPr sz="2450" dirty="0">
              <a:latin typeface="Architype Light"/>
              <a:cs typeface="Architype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96160" y="6645275"/>
            <a:ext cx="18059400" cy="2990242"/>
          </a:xfrm>
          <a:prstGeom prst="rect">
            <a:avLst/>
          </a:prstGeom>
        </p:spPr>
        <p:txBody>
          <a:bodyPr vert="horz" wrap="square" lIns="0" tIns="12065" rIns="0" bIns="0" rtlCol="0">
            <a:spAutoFit/>
          </a:bodyPr>
          <a:lstStyle/>
          <a:p>
            <a:pPr algn="l" fontAlgn="base"/>
            <a:r>
              <a:rPr lang="en-US" sz="2800" b="0" i="0" dirty="0">
                <a:solidFill>
                  <a:srgbClr val="3A3A3A"/>
                </a:solidFill>
                <a:effectLst/>
                <a:latin typeface="architypelight"/>
              </a:rPr>
              <a:t>Contributions go toward scholarships to assist minority EPs in Tennessee pay for expenses incurred for licensure. Applicants must be pursuing architecture licensure in the state of Tennessee. </a:t>
            </a:r>
          </a:p>
          <a:p>
            <a:pPr algn="l" fontAlgn="base"/>
            <a:endParaRPr lang="en-US" sz="2800" dirty="0">
              <a:solidFill>
                <a:srgbClr val="3A3A3A"/>
              </a:solidFill>
              <a:latin typeface="architypelight"/>
            </a:endParaRPr>
          </a:p>
          <a:p>
            <a:pPr algn="l" fontAlgn="base"/>
            <a:r>
              <a:rPr lang="en-US" sz="2800" b="0" i="0" dirty="0">
                <a:solidFill>
                  <a:srgbClr val="3A3A3A"/>
                </a:solidFill>
                <a:effectLst/>
                <a:latin typeface="architypelight"/>
              </a:rPr>
              <a:t>Creation of this program is an outcome of the </a:t>
            </a:r>
            <a:r>
              <a:rPr lang="en-US" sz="2800" b="1" i="0" u="none" strike="noStrike" dirty="0">
                <a:solidFill>
                  <a:srgbClr val="FA4123"/>
                </a:solidFill>
                <a:effectLst/>
                <a:latin typeface="architypelight"/>
                <a:hlinkClick r:id="rId2"/>
              </a:rPr>
              <a:t>Collective Declaration to Acknowledge, Listen, Learn, Act</a:t>
            </a:r>
            <a:r>
              <a:rPr lang="en-US" sz="2800" b="0" i="0" dirty="0">
                <a:solidFill>
                  <a:srgbClr val="3A3A3A"/>
                </a:solidFill>
                <a:effectLst/>
                <a:latin typeface="architypelight"/>
              </a:rPr>
              <a:t>. AIA TN’s Justice, Equity, Diversity, Inclusion (JE+DI) committee created this program as one step to decrease the barrier to entry for young, minority members.</a:t>
            </a:r>
          </a:p>
          <a:p>
            <a:pPr marL="12700" marR="379730" algn="just">
              <a:lnSpc>
                <a:spcPct val="101000"/>
              </a:lnSpc>
              <a:spcBef>
                <a:spcPts val="95"/>
              </a:spcBef>
            </a:pPr>
            <a:endParaRPr sz="2450" dirty="0">
              <a:latin typeface="Architype Light"/>
              <a:cs typeface="Architype Light"/>
            </a:endParaRPr>
          </a:p>
        </p:txBody>
      </p:sp>
      <p:sp>
        <p:nvSpPr>
          <p:cNvPr id="4" name="object 4"/>
          <p:cNvSpPr txBox="1">
            <a:spLocks noGrp="1"/>
          </p:cNvSpPr>
          <p:nvPr>
            <p:ph type="title"/>
          </p:nvPr>
        </p:nvSpPr>
        <p:spPr>
          <a:xfrm>
            <a:off x="1060450" y="888659"/>
            <a:ext cx="15994890" cy="569708"/>
          </a:xfrm>
          <a:prstGeom prst="rect">
            <a:avLst/>
          </a:prstGeom>
        </p:spPr>
        <p:txBody>
          <a:bodyPr vert="horz" wrap="square" lIns="0" tIns="11430" rIns="0" bIns="0" rtlCol="0">
            <a:spAutoFit/>
          </a:bodyPr>
          <a:lstStyle/>
          <a:p>
            <a:pPr marL="12700" marR="5080">
              <a:lnSpc>
                <a:spcPct val="100800"/>
              </a:lnSpc>
              <a:spcBef>
                <a:spcPts val="90"/>
              </a:spcBef>
            </a:pPr>
            <a:r>
              <a:rPr lang="en-US" sz="3600" dirty="0">
                <a:solidFill>
                  <a:srgbClr val="000000"/>
                </a:solidFill>
              </a:rPr>
              <a:t>Recipients of the McKissack &amp; McKissack Endowment Fund </a:t>
            </a:r>
            <a:endParaRPr sz="3600" dirty="0"/>
          </a:p>
        </p:txBody>
      </p:sp>
      <p:sp>
        <p:nvSpPr>
          <p:cNvPr id="6" name="object 6"/>
          <p:cNvSpPr txBox="1"/>
          <p:nvPr/>
        </p:nvSpPr>
        <p:spPr>
          <a:xfrm>
            <a:off x="1296160" y="10382072"/>
            <a:ext cx="9431655"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646464"/>
                </a:solidFill>
                <a:latin typeface="Architype Bold"/>
                <a:cs typeface="Architype Bold"/>
              </a:rPr>
              <a:t>AIA</a:t>
            </a:r>
            <a:r>
              <a:rPr sz="2450" b="1" spc="215" dirty="0">
                <a:solidFill>
                  <a:srgbClr val="646464"/>
                </a:solidFill>
                <a:latin typeface="Architype Bold"/>
                <a:cs typeface="Architype Bold"/>
              </a:rPr>
              <a:t> </a:t>
            </a:r>
            <a:r>
              <a:rPr sz="2450" b="0" spc="70" dirty="0">
                <a:solidFill>
                  <a:srgbClr val="646464"/>
                </a:solidFill>
                <a:latin typeface="Architype Light"/>
                <a:cs typeface="Architype Light"/>
              </a:rPr>
              <a:t>Tennessee</a:t>
            </a:r>
            <a:r>
              <a:rPr sz="2450" b="0" spc="210"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0" dirty="0">
                <a:solidFill>
                  <a:srgbClr val="646464"/>
                </a:solidFill>
                <a:latin typeface="Architype Light"/>
                <a:cs typeface="Architype Light"/>
              </a:rPr>
              <a:t>202</a:t>
            </a:r>
            <a:r>
              <a:rPr lang="en-US" sz="2450" b="0" spc="70" dirty="0">
                <a:solidFill>
                  <a:srgbClr val="646464"/>
                </a:solidFill>
                <a:latin typeface="Architype Light"/>
                <a:cs typeface="Architype Light"/>
              </a:rPr>
              <a:t>3</a:t>
            </a:r>
            <a:r>
              <a:rPr sz="2450" b="0" spc="215" dirty="0">
                <a:solidFill>
                  <a:srgbClr val="646464"/>
                </a:solidFill>
                <a:latin typeface="Architype Light"/>
                <a:cs typeface="Architype Light"/>
              </a:rPr>
              <a:t> </a:t>
            </a:r>
            <a:r>
              <a:rPr sz="2450" b="0" spc="75" dirty="0">
                <a:solidFill>
                  <a:srgbClr val="646464"/>
                </a:solidFill>
                <a:latin typeface="Architype Light"/>
                <a:cs typeface="Architype Light"/>
              </a:rPr>
              <a:t>Annual</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Business</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Meeting</a:t>
            </a:r>
            <a:r>
              <a:rPr sz="2450" b="0" spc="210"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5" dirty="0">
                <a:solidFill>
                  <a:srgbClr val="646464"/>
                </a:solidFill>
                <a:latin typeface="Architype Light"/>
                <a:cs typeface="Architype Light"/>
              </a:rPr>
              <a:t>Thank</a:t>
            </a:r>
            <a:r>
              <a:rPr sz="2450" b="0" spc="215" dirty="0">
                <a:solidFill>
                  <a:srgbClr val="646464"/>
                </a:solidFill>
                <a:latin typeface="Architype Light"/>
                <a:cs typeface="Architype Light"/>
              </a:rPr>
              <a:t> </a:t>
            </a:r>
            <a:r>
              <a:rPr sz="2450" b="0" spc="35" dirty="0">
                <a:solidFill>
                  <a:srgbClr val="646464"/>
                </a:solidFill>
                <a:latin typeface="Architype Light"/>
                <a:cs typeface="Architype Light"/>
              </a:rPr>
              <a:t>You!</a:t>
            </a:r>
            <a:endParaRPr sz="2450" dirty="0">
              <a:latin typeface="Architype Light"/>
              <a:cs typeface="Architype Light"/>
            </a:endParaRPr>
          </a:p>
        </p:txBody>
      </p:sp>
      <p:sp>
        <p:nvSpPr>
          <p:cNvPr id="7" name="TextBox 6">
            <a:extLst>
              <a:ext uri="{FF2B5EF4-FFF2-40B4-BE49-F238E27FC236}">
                <a16:creationId xmlns:a16="http://schemas.microsoft.com/office/drawing/2014/main" id="{7846040A-A4EC-0A1F-3B00-37CEC1E46A27}"/>
              </a:ext>
            </a:extLst>
          </p:cNvPr>
          <p:cNvSpPr txBox="1"/>
          <p:nvPr/>
        </p:nvSpPr>
        <p:spPr>
          <a:xfrm>
            <a:off x="1670050" y="2176800"/>
            <a:ext cx="13868400" cy="3477875"/>
          </a:xfrm>
          <a:prstGeom prst="rect">
            <a:avLst/>
          </a:prstGeom>
          <a:noFill/>
        </p:spPr>
        <p:txBody>
          <a:bodyPr wrap="square" rtlCol="0">
            <a:spAutoFit/>
          </a:bodyPr>
          <a:lstStyle/>
          <a:p>
            <a:r>
              <a:rPr lang="en-US" sz="4400" dirty="0">
                <a:latin typeface="Architype Bold" pitchFamily="50" charset="0"/>
              </a:rPr>
              <a:t>Nicholas Strong </a:t>
            </a:r>
          </a:p>
          <a:p>
            <a:r>
              <a:rPr lang="en-US" sz="4400" dirty="0">
                <a:latin typeface="Architype Bold" pitchFamily="50" charset="0"/>
              </a:rPr>
              <a:t>Carmen Fluellen</a:t>
            </a:r>
          </a:p>
          <a:p>
            <a:r>
              <a:rPr lang="en-US" sz="4400" dirty="0">
                <a:latin typeface="Architype Bold" pitchFamily="50" charset="0"/>
              </a:rPr>
              <a:t>Colby Mitchell</a:t>
            </a:r>
          </a:p>
          <a:p>
            <a:r>
              <a:rPr lang="en-US" sz="4400" dirty="0">
                <a:latin typeface="Architype Bold" pitchFamily="50" charset="0"/>
              </a:rPr>
              <a:t>Hector Carrera Miranda</a:t>
            </a:r>
          </a:p>
          <a:p>
            <a:r>
              <a:rPr lang="en-US" sz="4400" dirty="0">
                <a:latin typeface="Architype Bold" pitchFamily="50" charset="0"/>
              </a:rPr>
              <a:t>Isaac </a:t>
            </a:r>
            <a:r>
              <a:rPr lang="en-US" sz="4400" dirty="0" err="1">
                <a:latin typeface="Architype Bold" pitchFamily="50" charset="0"/>
              </a:rPr>
              <a:t>Barrantes</a:t>
            </a:r>
            <a:endParaRPr lang="en-US" sz="4400" dirty="0">
              <a:latin typeface="Architype Bold" pitchFamily="50" charset="0"/>
            </a:endParaRPr>
          </a:p>
        </p:txBody>
      </p:sp>
    </p:spTree>
    <p:extLst>
      <p:ext uri="{BB962C8B-B14F-4D97-AF65-F5344CB8AC3E}">
        <p14:creationId xmlns:p14="http://schemas.microsoft.com/office/powerpoint/2010/main" val="601766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96160" y="4765513"/>
            <a:ext cx="6151245" cy="3795395"/>
          </a:xfrm>
          <a:prstGeom prst="rect">
            <a:avLst/>
          </a:prstGeom>
        </p:spPr>
        <p:txBody>
          <a:bodyPr vert="horz" wrap="square" lIns="0" tIns="12065" rIns="0" bIns="0" rtlCol="0">
            <a:spAutoFit/>
          </a:bodyPr>
          <a:lstStyle/>
          <a:p>
            <a:pPr marL="12700" marR="379730" algn="just">
              <a:lnSpc>
                <a:spcPct val="101000"/>
              </a:lnSpc>
              <a:spcBef>
                <a:spcPts val="95"/>
              </a:spcBef>
            </a:pPr>
            <a:r>
              <a:rPr sz="2450" b="0" dirty="0">
                <a:latin typeface="Architype Light"/>
                <a:cs typeface="Architype Light"/>
              </a:rPr>
              <a:t>Who</a:t>
            </a:r>
            <a:r>
              <a:rPr sz="2450" b="0" spc="10" dirty="0">
                <a:latin typeface="Architype Light"/>
                <a:cs typeface="Architype Light"/>
              </a:rPr>
              <a:t> </a:t>
            </a:r>
            <a:r>
              <a:rPr sz="2450" b="0" dirty="0">
                <a:latin typeface="Architype Light"/>
                <a:cs typeface="Architype Light"/>
              </a:rPr>
              <a:t>has</a:t>
            </a:r>
            <a:r>
              <a:rPr sz="2450" b="0" spc="15" dirty="0">
                <a:latin typeface="Architype Light"/>
                <a:cs typeface="Architype Light"/>
              </a:rPr>
              <a:t> </a:t>
            </a:r>
            <a:r>
              <a:rPr sz="2450" b="0" dirty="0">
                <a:latin typeface="Architype Light"/>
                <a:cs typeface="Architype Light"/>
              </a:rPr>
              <a:t>contributed</a:t>
            </a:r>
            <a:r>
              <a:rPr sz="2450" b="0" spc="10" dirty="0">
                <a:latin typeface="Architype Light"/>
                <a:cs typeface="Architype Light"/>
              </a:rPr>
              <a:t> </a:t>
            </a:r>
            <a:r>
              <a:rPr sz="2450" b="0" dirty="0">
                <a:latin typeface="Architype Light"/>
                <a:cs typeface="Architype Light"/>
              </a:rPr>
              <a:t>time</a:t>
            </a:r>
            <a:r>
              <a:rPr sz="2450" b="0" spc="10" dirty="0">
                <a:latin typeface="Architype Light"/>
                <a:cs typeface="Architype Light"/>
              </a:rPr>
              <a:t> </a:t>
            </a:r>
            <a:r>
              <a:rPr sz="2450" b="0" dirty="0">
                <a:latin typeface="Architype Light"/>
                <a:cs typeface="Architype Light"/>
              </a:rPr>
              <a:t>and</a:t>
            </a:r>
            <a:r>
              <a:rPr sz="2450" b="0" spc="15" dirty="0">
                <a:latin typeface="Architype Light"/>
                <a:cs typeface="Architype Light"/>
              </a:rPr>
              <a:t> </a:t>
            </a:r>
            <a:r>
              <a:rPr sz="2450" b="0" dirty="0">
                <a:latin typeface="Architype Light"/>
                <a:cs typeface="Architype Light"/>
              </a:rPr>
              <a:t>energy</a:t>
            </a:r>
            <a:r>
              <a:rPr sz="2450" b="0" spc="10" dirty="0">
                <a:latin typeface="Architype Light"/>
                <a:cs typeface="Architype Light"/>
              </a:rPr>
              <a:t> </a:t>
            </a:r>
            <a:r>
              <a:rPr sz="2450" b="0" spc="-20" dirty="0">
                <a:latin typeface="Architype Light"/>
                <a:cs typeface="Architype Light"/>
              </a:rPr>
              <a:t>over </a:t>
            </a:r>
            <a:r>
              <a:rPr sz="2450" b="0" dirty="0">
                <a:latin typeface="Architype Light"/>
                <a:cs typeface="Architype Light"/>
              </a:rPr>
              <a:t>and</a:t>
            </a:r>
            <a:r>
              <a:rPr sz="2450" b="0" spc="5" dirty="0">
                <a:latin typeface="Architype Light"/>
                <a:cs typeface="Architype Light"/>
              </a:rPr>
              <a:t> </a:t>
            </a:r>
            <a:r>
              <a:rPr sz="2450" b="0" dirty="0">
                <a:latin typeface="Architype Light"/>
                <a:cs typeface="Architype Light"/>
              </a:rPr>
              <a:t>above</a:t>
            </a:r>
            <a:r>
              <a:rPr sz="2450" b="0" spc="5" dirty="0">
                <a:latin typeface="Architype Light"/>
                <a:cs typeface="Architype Light"/>
              </a:rPr>
              <a:t> </a:t>
            </a:r>
            <a:r>
              <a:rPr sz="2450" b="0" dirty="0">
                <a:latin typeface="Architype Light"/>
                <a:cs typeface="Architype Light"/>
              </a:rPr>
              <a:t>that</a:t>
            </a:r>
            <a:r>
              <a:rPr sz="2450" b="0" spc="5" dirty="0">
                <a:latin typeface="Architype Light"/>
                <a:cs typeface="Architype Light"/>
              </a:rPr>
              <a:t> </a:t>
            </a:r>
            <a:r>
              <a:rPr sz="2450" b="0" dirty="0">
                <a:latin typeface="Architype Light"/>
                <a:cs typeface="Architype Light"/>
              </a:rPr>
              <a:t>which is</a:t>
            </a:r>
            <a:r>
              <a:rPr sz="2450" b="0" spc="5" dirty="0">
                <a:latin typeface="Architype Light"/>
                <a:cs typeface="Architype Light"/>
              </a:rPr>
              <a:t> </a:t>
            </a:r>
            <a:r>
              <a:rPr sz="2450" b="0" dirty="0">
                <a:latin typeface="Architype Light"/>
                <a:cs typeface="Architype Light"/>
              </a:rPr>
              <a:t>normally</a:t>
            </a:r>
            <a:r>
              <a:rPr sz="2450" b="0" spc="5" dirty="0">
                <a:latin typeface="Architype Light"/>
                <a:cs typeface="Architype Light"/>
              </a:rPr>
              <a:t> </a:t>
            </a:r>
            <a:r>
              <a:rPr sz="2450" b="0" spc="-10" dirty="0">
                <a:latin typeface="Architype Light"/>
                <a:cs typeface="Architype Light"/>
              </a:rPr>
              <a:t>expected </a:t>
            </a:r>
            <a:r>
              <a:rPr sz="2450" b="0" dirty="0">
                <a:latin typeface="Architype Light"/>
                <a:cs typeface="Architype Light"/>
              </a:rPr>
              <a:t>to</a:t>
            </a:r>
            <a:r>
              <a:rPr sz="2450" b="0" spc="10" dirty="0">
                <a:latin typeface="Architype Light"/>
                <a:cs typeface="Architype Light"/>
              </a:rPr>
              <a:t> </a:t>
            </a:r>
            <a:r>
              <a:rPr sz="2450" b="0" dirty="0">
                <a:latin typeface="Architype Light"/>
                <a:cs typeface="Architype Light"/>
              </a:rPr>
              <a:t>enhance</a:t>
            </a:r>
            <a:r>
              <a:rPr sz="2450" b="0" spc="10" dirty="0">
                <a:latin typeface="Architype Light"/>
                <a:cs typeface="Architype Light"/>
              </a:rPr>
              <a:t> </a:t>
            </a:r>
            <a:r>
              <a:rPr sz="2450" b="0" dirty="0">
                <a:latin typeface="Architype Light"/>
                <a:cs typeface="Architype Light"/>
              </a:rPr>
              <a:t>and</a:t>
            </a:r>
            <a:r>
              <a:rPr sz="2450" b="0" spc="5" dirty="0">
                <a:latin typeface="Architype Light"/>
                <a:cs typeface="Architype Light"/>
              </a:rPr>
              <a:t> </a:t>
            </a:r>
            <a:r>
              <a:rPr sz="2450" b="0" dirty="0">
                <a:latin typeface="Architype Light"/>
                <a:cs typeface="Architype Light"/>
              </a:rPr>
              <a:t>improve</a:t>
            </a:r>
            <a:r>
              <a:rPr sz="2450" b="0" spc="10" dirty="0">
                <a:latin typeface="Architype Light"/>
                <a:cs typeface="Architype Light"/>
              </a:rPr>
              <a:t> </a:t>
            </a:r>
            <a:r>
              <a:rPr sz="2450" b="0" dirty="0">
                <a:latin typeface="Architype Light"/>
                <a:cs typeface="Architype Light"/>
              </a:rPr>
              <a:t>the</a:t>
            </a:r>
            <a:r>
              <a:rPr sz="2450" b="0" spc="10" dirty="0">
                <a:latin typeface="Architype Light"/>
                <a:cs typeface="Architype Light"/>
              </a:rPr>
              <a:t> </a:t>
            </a:r>
            <a:r>
              <a:rPr sz="2450" b="0" spc="-10" dirty="0">
                <a:latin typeface="Architype Light"/>
                <a:cs typeface="Architype Light"/>
              </a:rPr>
              <a:t>Profession</a:t>
            </a:r>
            <a:endParaRPr sz="2450">
              <a:latin typeface="Architype Light"/>
              <a:cs typeface="Architype Light"/>
            </a:endParaRPr>
          </a:p>
          <a:p>
            <a:pPr marL="12700" marR="5080">
              <a:lnSpc>
                <a:spcPts val="2970"/>
              </a:lnSpc>
              <a:spcBef>
                <a:spcPts val="90"/>
              </a:spcBef>
            </a:pPr>
            <a:r>
              <a:rPr sz="2450" b="0" dirty="0">
                <a:latin typeface="Architype Light"/>
                <a:cs typeface="Architype Light"/>
              </a:rPr>
              <a:t>of</a:t>
            </a:r>
            <a:r>
              <a:rPr sz="2450" b="0" spc="5" dirty="0">
                <a:latin typeface="Architype Light"/>
                <a:cs typeface="Architype Light"/>
              </a:rPr>
              <a:t> </a:t>
            </a:r>
            <a:r>
              <a:rPr sz="2450" b="0" dirty="0">
                <a:latin typeface="Architype Light"/>
                <a:cs typeface="Architype Light"/>
              </a:rPr>
              <a:t>Architecture</a:t>
            </a:r>
            <a:r>
              <a:rPr sz="2450" b="0" spc="10" dirty="0">
                <a:latin typeface="Architype Light"/>
                <a:cs typeface="Architype Light"/>
              </a:rPr>
              <a:t> </a:t>
            </a:r>
            <a:r>
              <a:rPr sz="2450" b="0" dirty="0">
                <a:latin typeface="Architype Light"/>
                <a:cs typeface="Architype Light"/>
              </a:rPr>
              <a:t>–</a:t>
            </a:r>
            <a:r>
              <a:rPr sz="2450" b="0" spc="5" dirty="0">
                <a:latin typeface="Architype Light"/>
                <a:cs typeface="Architype Light"/>
              </a:rPr>
              <a:t> </a:t>
            </a:r>
            <a:r>
              <a:rPr sz="2450" b="0" dirty="0">
                <a:latin typeface="Architype Light"/>
                <a:cs typeface="Architype Light"/>
              </a:rPr>
              <a:t>whose</a:t>
            </a:r>
            <a:r>
              <a:rPr sz="2450" b="0" spc="10" dirty="0">
                <a:latin typeface="Architype Light"/>
                <a:cs typeface="Architype Light"/>
              </a:rPr>
              <a:t> </a:t>
            </a:r>
            <a:r>
              <a:rPr sz="2450" b="0" dirty="0">
                <a:latin typeface="Architype Light"/>
                <a:cs typeface="Architype Light"/>
              </a:rPr>
              <a:t>efforts</a:t>
            </a:r>
            <a:r>
              <a:rPr sz="2450" b="0" spc="5" dirty="0">
                <a:latin typeface="Architype Light"/>
                <a:cs typeface="Architype Light"/>
              </a:rPr>
              <a:t> </a:t>
            </a:r>
            <a:r>
              <a:rPr sz="2450" b="0" spc="-25" dirty="0">
                <a:latin typeface="Architype Light"/>
                <a:cs typeface="Architype Light"/>
              </a:rPr>
              <a:t>and </a:t>
            </a:r>
            <a:r>
              <a:rPr sz="2450" b="0" dirty="0">
                <a:latin typeface="Architype Light"/>
                <a:cs typeface="Architype Light"/>
              </a:rPr>
              <a:t>achievements</a:t>
            </a:r>
            <a:r>
              <a:rPr sz="2450" b="0" spc="-15" dirty="0">
                <a:latin typeface="Architype Light"/>
                <a:cs typeface="Architype Light"/>
              </a:rPr>
              <a:t> </a:t>
            </a:r>
            <a:r>
              <a:rPr sz="2450" b="0" dirty="0">
                <a:latin typeface="Architype Light"/>
                <a:cs typeface="Architype Light"/>
              </a:rPr>
              <a:t>have</a:t>
            </a:r>
            <a:r>
              <a:rPr sz="2450" b="0" spc="-10" dirty="0">
                <a:latin typeface="Architype Light"/>
                <a:cs typeface="Architype Light"/>
              </a:rPr>
              <a:t> </a:t>
            </a:r>
            <a:r>
              <a:rPr sz="2450" b="0" dirty="0">
                <a:latin typeface="Architype Light"/>
                <a:cs typeface="Architype Light"/>
              </a:rPr>
              <a:t>significantly</a:t>
            </a:r>
            <a:r>
              <a:rPr sz="2450" b="0" spc="-10" dirty="0">
                <a:latin typeface="Architype Light"/>
                <a:cs typeface="Architype Light"/>
              </a:rPr>
              <a:t> improved</a:t>
            </a:r>
            <a:r>
              <a:rPr sz="2450" b="0" spc="610" dirty="0">
                <a:latin typeface="Architype Light"/>
                <a:cs typeface="Architype Light"/>
              </a:rPr>
              <a:t> </a:t>
            </a:r>
            <a:r>
              <a:rPr sz="2450" b="0" dirty="0">
                <a:latin typeface="Architype Light"/>
                <a:cs typeface="Architype Light"/>
              </a:rPr>
              <a:t>the</a:t>
            </a:r>
            <a:r>
              <a:rPr sz="2450" b="0" spc="15" dirty="0">
                <a:latin typeface="Architype Light"/>
                <a:cs typeface="Architype Light"/>
              </a:rPr>
              <a:t> </a:t>
            </a:r>
            <a:r>
              <a:rPr sz="2450" b="0" dirty="0">
                <a:latin typeface="Architype Light"/>
                <a:cs typeface="Architype Light"/>
              </a:rPr>
              <a:t>position</a:t>
            </a:r>
            <a:r>
              <a:rPr sz="2450" b="0" spc="10" dirty="0">
                <a:latin typeface="Architype Light"/>
                <a:cs typeface="Architype Light"/>
              </a:rPr>
              <a:t> </a:t>
            </a:r>
            <a:r>
              <a:rPr sz="2450" b="0" dirty="0">
                <a:latin typeface="Architype Light"/>
                <a:cs typeface="Architype Light"/>
              </a:rPr>
              <a:t>and</a:t>
            </a:r>
            <a:r>
              <a:rPr sz="2450" b="0" spc="15" dirty="0">
                <a:latin typeface="Architype Light"/>
                <a:cs typeface="Architype Light"/>
              </a:rPr>
              <a:t> </a:t>
            </a:r>
            <a:r>
              <a:rPr sz="2450" b="0" dirty="0">
                <a:latin typeface="Architype Light"/>
                <a:cs typeface="Architype Light"/>
              </a:rPr>
              <a:t>presence</a:t>
            </a:r>
            <a:r>
              <a:rPr sz="2450" b="0" spc="15" dirty="0">
                <a:latin typeface="Architype Light"/>
                <a:cs typeface="Architype Light"/>
              </a:rPr>
              <a:t> </a:t>
            </a:r>
            <a:r>
              <a:rPr sz="2450" b="0" dirty="0">
                <a:latin typeface="Architype Light"/>
                <a:cs typeface="Architype Light"/>
              </a:rPr>
              <a:t>of</a:t>
            </a:r>
            <a:r>
              <a:rPr sz="2450" b="0" spc="15" dirty="0">
                <a:latin typeface="Architype Light"/>
                <a:cs typeface="Architype Light"/>
              </a:rPr>
              <a:t> </a:t>
            </a:r>
            <a:r>
              <a:rPr sz="2450" b="0" dirty="0">
                <a:latin typeface="Architype Light"/>
                <a:cs typeface="Architype Light"/>
              </a:rPr>
              <a:t>the</a:t>
            </a:r>
            <a:r>
              <a:rPr sz="2450" b="0" spc="10" dirty="0">
                <a:latin typeface="Architype Light"/>
                <a:cs typeface="Architype Light"/>
              </a:rPr>
              <a:t> </a:t>
            </a:r>
            <a:r>
              <a:rPr sz="2450" b="0" dirty="0">
                <a:latin typeface="Architype Light"/>
                <a:cs typeface="Architype Light"/>
              </a:rPr>
              <a:t>Society</a:t>
            </a:r>
            <a:r>
              <a:rPr sz="2450" b="0" spc="15" dirty="0">
                <a:latin typeface="Architype Light"/>
                <a:cs typeface="Architype Light"/>
              </a:rPr>
              <a:t> </a:t>
            </a:r>
            <a:r>
              <a:rPr sz="2450" b="0" spc="-20" dirty="0">
                <a:latin typeface="Architype Light"/>
                <a:cs typeface="Architype Light"/>
              </a:rPr>
              <a:t>(AIA </a:t>
            </a:r>
            <a:r>
              <a:rPr sz="2450" b="0" dirty="0">
                <a:latin typeface="Architype Light"/>
                <a:cs typeface="Architype Light"/>
              </a:rPr>
              <a:t>TN) –</a:t>
            </a:r>
            <a:r>
              <a:rPr sz="2450" b="0" spc="5" dirty="0">
                <a:latin typeface="Architype Light"/>
                <a:cs typeface="Architype Light"/>
              </a:rPr>
              <a:t> </a:t>
            </a:r>
            <a:r>
              <a:rPr sz="2450" b="0" dirty="0">
                <a:latin typeface="Architype Light"/>
                <a:cs typeface="Architype Light"/>
              </a:rPr>
              <a:t>whose</a:t>
            </a:r>
            <a:r>
              <a:rPr sz="2450" b="0" spc="-5" dirty="0">
                <a:latin typeface="Architype Light"/>
                <a:cs typeface="Architype Light"/>
              </a:rPr>
              <a:t> </a:t>
            </a:r>
            <a:r>
              <a:rPr sz="2450" b="0" dirty="0">
                <a:latin typeface="Architype Light"/>
                <a:cs typeface="Architype Light"/>
              </a:rPr>
              <a:t>initiative</a:t>
            </a:r>
            <a:r>
              <a:rPr sz="2450" b="0" spc="5" dirty="0">
                <a:latin typeface="Architype Light"/>
                <a:cs typeface="Architype Light"/>
              </a:rPr>
              <a:t> </a:t>
            </a:r>
            <a:r>
              <a:rPr sz="2450" b="0" dirty="0">
                <a:latin typeface="Architype Light"/>
                <a:cs typeface="Architype Light"/>
              </a:rPr>
              <a:t>to lead</a:t>
            </a:r>
            <a:r>
              <a:rPr sz="2450" b="0" spc="5" dirty="0">
                <a:latin typeface="Architype Light"/>
                <a:cs typeface="Architype Light"/>
              </a:rPr>
              <a:t> </a:t>
            </a:r>
            <a:r>
              <a:rPr sz="2450" b="0" dirty="0">
                <a:latin typeface="Architype Light"/>
                <a:cs typeface="Architype Light"/>
              </a:rPr>
              <a:t>and </a:t>
            </a:r>
            <a:r>
              <a:rPr sz="2450" b="0" spc="-10" dirty="0">
                <a:latin typeface="Architype Light"/>
                <a:cs typeface="Architype Light"/>
              </a:rPr>
              <a:t>voluntary </a:t>
            </a:r>
            <a:r>
              <a:rPr sz="2450" b="0" dirty="0">
                <a:latin typeface="Architype Light"/>
                <a:cs typeface="Architype Light"/>
              </a:rPr>
              <a:t>commitment</a:t>
            </a:r>
            <a:r>
              <a:rPr sz="2450" b="0" spc="15" dirty="0">
                <a:latin typeface="Architype Light"/>
                <a:cs typeface="Architype Light"/>
              </a:rPr>
              <a:t> </a:t>
            </a:r>
            <a:r>
              <a:rPr sz="2450" b="0" dirty="0">
                <a:latin typeface="Architype Light"/>
                <a:cs typeface="Architype Light"/>
              </a:rPr>
              <a:t>to</a:t>
            </a:r>
            <a:r>
              <a:rPr sz="2450" b="0" spc="15" dirty="0">
                <a:latin typeface="Architype Light"/>
                <a:cs typeface="Architype Light"/>
              </a:rPr>
              <a:t> </a:t>
            </a:r>
            <a:r>
              <a:rPr sz="2450" b="0" dirty="0">
                <a:latin typeface="Architype Light"/>
                <a:cs typeface="Architype Light"/>
              </a:rPr>
              <a:t>serve</a:t>
            </a:r>
            <a:r>
              <a:rPr sz="2450" b="0" spc="15" dirty="0">
                <a:latin typeface="Architype Light"/>
                <a:cs typeface="Architype Light"/>
              </a:rPr>
              <a:t> </a:t>
            </a:r>
            <a:r>
              <a:rPr sz="2450" b="0" dirty="0">
                <a:latin typeface="Architype Light"/>
                <a:cs typeface="Architype Light"/>
              </a:rPr>
              <a:t>have</a:t>
            </a:r>
            <a:r>
              <a:rPr sz="2450" b="0" spc="10" dirty="0">
                <a:latin typeface="Architype Light"/>
                <a:cs typeface="Architype Light"/>
              </a:rPr>
              <a:t> </a:t>
            </a:r>
            <a:r>
              <a:rPr sz="2450" b="0" dirty="0">
                <a:latin typeface="Architype Light"/>
                <a:cs typeface="Architype Light"/>
              </a:rPr>
              <a:t>been</a:t>
            </a:r>
            <a:r>
              <a:rPr sz="2450" b="0" spc="15" dirty="0">
                <a:latin typeface="Architype Light"/>
                <a:cs typeface="Architype Light"/>
              </a:rPr>
              <a:t> </a:t>
            </a:r>
            <a:r>
              <a:rPr sz="2450" b="0" dirty="0">
                <a:latin typeface="Architype Light"/>
                <a:cs typeface="Architype Light"/>
              </a:rPr>
              <a:t>an</a:t>
            </a:r>
            <a:r>
              <a:rPr sz="2450" b="0" spc="15" dirty="0">
                <a:latin typeface="Architype Light"/>
                <a:cs typeface="Architype Light"/>
              </a:rPr>
              <a:t> </a:t>
            </a:r>
            <a:r>
              <a:rPr sz="2450" b="0" spc="-10" dirty="0">
                <a:latin typeface="Architype Light"/>
                <a:cs typeface="Architype Light"/>
              </a:rPr>
              <a:t>example </a:t>
            </a:r>
            <a:r>
              <a:rPr sz="2450" b="0" dirty="0">
                <a:latin typeface="Architype Light"/>
                <a:cs typeface="Architype Light"/>
              </a:rPr>
              <a:t>and</a:t>
            </a:r>
            <a:r>
              <a:rPr sz="2450" b="0" spc="-10" dirty="0">
                <a:latin typeface="Architype Light"/>
                <a:cs typeface="Architype Light"/>
              </a:rPr>
              <a:t> </a:t>
            </a:r>
            <a:r>
              <a:rPr sz="2450" b="0" dirty="0">
                <a:latin typeface="Architype Light"/>
                <a:cs typeface="Architype Light"/>
              </a:rPr>
              <a:t>asset</a:t>
            </a:r>
            <a:r>
              <a:rPr sz="2450" b="0" spc="-10" dirty="0">
                <a:latin typeface="Architype Light"/>
                <a:cs typeface="Architype Light"/>
              </a:rPr>
              <a:t> </a:t>
            </a:r>
            <a:r>
              <a:rPr sz="2450" b="0" dirty="0">
                <a:latin typeface="Architype Light"/>
                <a:cs typeface="Architype Light"/>
              </a:rPr>
              <a:t>for</a:t>
            </a:r>
            <a:r>
              <a:rPr sz="2450" b="0" spc="-5" dirty="0">
                <a:latin typeface="Architype Light"/>
                <a:cs typeface="Architype Light"/>
              </a:rPr>
              <a:t> </a:t>
            </a:r>
            <a:r>
              <a:rPr sz="2450" b="0" dirty="0">
                <a:latin typeface="Architype Light"/>
                <a:cs typeface="Architype Light"/>
              </a:rPr>
              <a:t>not</a:t>
            </a:r>
            <a:r>
              <a:rPr sz="2450" b="0" spc="-10" dirty="0">
                <a:latin typeface="Architype Light"/>
                <a:cs typeface="Architype Light"/>
              </a:rPr>
              <a:t> </a:t>
            </a:r>
            <a:r>
              <a:rPr sz="2450" b="0" dirty="0">
                <a:latin typeface="Architype Light"/>
                <a:cs typeface="Architype Light"/>
              </a:rPr>
              <a:t>only</a:t>
            </a:r>
            <a:r>
              <a:rPr sz="2450" b="0" spc="-10" dirty="0">
                <a:latin typeface="Architype Light"/>
                <a:cs typeface="Architype Light"/>
              </a:rPr>
              <a:t> </a:t>
            </a:r>
            <a:r>
              <a:rPr sz="2450" b="0" dirty="0">
                <a:latin typeface="Architype Light"/>
                <a:cs typeface="Architype Light"/>
              </a:rPr>
              <a:t>the</a:t>
            </a:r>
            <a:r>
              <a:rPr sz="2450" b="0" spc="-5" dirty="0">
                <a:latin typeface="Architype Light"/>
                <a:cs typeface="Architype Light"/>
              </a:rPr>
              <a:t> </a:t>
            </a:r>
            <a:r>
              <a:rPr sz="2450" b="0" dirty="0">
                <a:latin typeface="Architype Light"/>
                <a:cs typeface="Architype Light"/>
              </a:rPr>
              <a:t>Society</a:t>
            </a:r>
            <a:r>
              <a:rPr sz="2450" b="0" spc="-10" dirty="0">
                <a:latin typeface="Architype Light"/>
                <a:cs typeface="Architype Light"/>
              </a:rPr>
              <a:t> </a:t>
            </a:r>
            <a:r>
              <a:rPr sz="2450" b="0" dirty="0">
                <a:latin typeface="Architype Light"/>
                <a:cs typeface="Architype Light"/>
              </a:rPr>
              <a:t>but</a:t>
            </a:r>
            <a:r>
              <a:rPr sz="2450" b="0" spc="-5" dirty="0">
                <a:latin typeface="Architype Light"/>
                <a:cs typeface="Architype Light"/>
              </a:rPr>
              <a:t> </a:t>
            </a:r>
            <a:r>
              <a:rPr sz="2450" b="0" spc="-25" dirty="0">
                <a:latin typeface="Architype Light"/>
                <a:cs typeface="Architype Light"/>
              </a:rPr>
              <a:t>the </a:t>
            </a:r>
            <a:r>
              <a:rPr sz="2450" b="0" dirty="0">
                <a:latin typeface="Architype Light"/>
                <a:cs typeface="Architype Light"/>
              </a:rPr>
              <a:t>entire</a:t>
            </a:r>
            <a:r>
              <a:rPr sz="2450" b="0" spc="-5" dirty="0">
                <a:latin typeface="Architype Light"/>
                <a:cs typeface="Architype Light"/>
              </a:rPr>
              <a:t> </a:t>
            </a:r>
            <a:r>
              <a:rPr sz="2450" b="0" spc="-10" dirty="0">
                <a:latin typeface="Architype Light"/>
                <a:cs typeface="Architype Light"/>
              </a:rPr>
              <a:t>profession.</a:t>
            </a:r>
            <a:endParaRPr sz="2450">
              <a:latin typeface="Architype Light"/>
              <a:cs typeface="Architype Light"/>
            </a:endParaRPr>
          </a:p>
        </p:txBody>
      </p:sp>
      <p:pic>
        <p:nvPicPr>
          <p:cNvPr id="3" name="object 3"/>
          <p:cNvPicPr/>
          <p:nvPr/>
        </p:nvPicPr>
        <p:blipFill>
          <a:blip r:embed="rId2" cstate="print"/>
          <a:stretch>
            <a:fillRect/>
          </a:stretch>
        </p:blipFill>
        <p:spPr>
          <a:xfrm>
            <a:off x="8044397" y="2094177"/>
            <a:ext cx="10750831" cy="7170807"/>
          </a:xfrm>
          <a:prstGeom prst="rect">
            <a:avLst/>
          </a:prstGeom>
        </p:spPr>
      </p:pic>
      <p:sp>
        <p:nvSpPr>
          <p:cNvPr id="4" name="object 4"/>
          <p:cNvSpPr txBox="1">
            <a:spLocks noGrp="1"/>
          </p:cNvSpPr>
          <p:nvPr>
            <p:ph type="title"/>
          </p:nvPr>
        </p:nvSpPr>
        <p:spPr>
          <a:xfrm>
            <a:off x="1296160" y="1966297"/>
            <a:ext cx="5821680" cy="1688732"/>
          </a:xfrm>
          <a:prstGeom prst="rect">
            <a:avLst/>
          </a:prstGeom>
        </p:spPr>
        <p:txBody>
          <a:bodyPr vert="horz" wrap="square" lIns="0" tIns="11430" rIns="0" bIns="0" rtlCol="0">
            <a:spAutoFit/>
          </a:bodyPr>
          <a:lstStyle/>
          <a:p>
            <a:pPr marL="12700" marR="5080">
              <a:lnSpc>
                <a:spcPct val="100800"/>
              </a:lnSpc>
              <a:spcBef>
                <a:spcPts val="90"/>
              </a:spcBef>
            </a:pPr>
            <a:r>
              <a:rPr sz="3600" dirty="0">
                <a:solidFill>
                  <a:srgbClr val="000000"/>
                </a:solidFill>
              </a:rPr>
              <a:t>Presidential</a:t>
            </a:r>
            <a:r>
              <a:rPr sz="3600" spc="-20" dirty="0">
                <a:solidFill>
                  <a:srgbClr val="000000"/>
                </a:solidFill>
              </a:rPr>
              <a:t> </a:t>
            </a:r>
            <a:r>
              <a:rPr sz="3600" dirty="0">
                <a:solidFill>
                  <a:srgbClr val="000000"/>
                </a:solidFill>
              </a:rPr>
              <a:t>Award</a:t>
            </a:r>
            <a:r>
              <a:rPr sz="3600" spc="-10" dirty="0">
                <a:solidFill>
                  <a:srgbClr val="000000"/>
                </a:solidFill>
              </a:rPr>
              <a:t> </a:t>
            </a:r>
            <a:r>
              <a:rPr sz="3600" dirty="0">
                <a:solidFill>
                  <a:srgbClr val="000000"/>
                </a:solidFill>
              </a:rPr>
              <a:t>of</a:t>
            </a:r>
            <a:r>
              <a:rPr sz="3600" spc="-5" dirty="0">
                <a:solidFill>
                  <a:srgbClr val="000000"/>
                </a:solidFill>
              </a:rPr>
              <a:t> </a:t>
            </a:r>
            <a:r>
              <a:rPr lang="en-US" sz="3600" spc="-5" dirty="0">
                <a:solidFill>
                  <a:srgbClr val="000000"/>
                </a:solidFill>
              </a:rPr>
              <a:t>Excellence </a:t>
            </a:r>
            <a:r>
              <a:rPr sz="3600" dirty="0">
                <a:solidFill>
                  <a:srgbClr val="000000"/>
                </a:solidFill>
              </a:rPr>
              <a:t>for</a:t>
            </a:r>
            <a:r>
              <a:rPr sz="3600" spc="-20" dirty="0">
                <a:solidFill>
                  <a:srgbClr val="000000"/>
                </a:solidFill>
              </a:rPr>
              <a:t> </a:t>
            </a:r>
            <a:r>
              <a:rPr sz="3600" dirty="0">
                <a:solidFill>
                  <a:srgbClr val="000000"/>
                </a:solidFill>
              </a:rPr>
              <a:t>Distinguished</a:t>
            </a:r>
            <a:r>
              <a:rPr sz="3600" spc="-15" dirty="0">
                <a:solidFill>
                  <a:srgbClr val="000000"/>
                </a:solidFill>
              </a:rPr>
              <a:t> </a:t>
            </a:r>
            <a:r>
              <a:rPr sz="3600" spc="-10" dirty="0">
                <a:solidFill>
                  <a:srgbClr val="000000"/>
                </a:solidFill>
              </a:rPr>
              <a:t>Service</a:t>
            </a:r>
            <a:endParaRPr sz="3600" dirty="0"/>
          </a:p>
        </p:txBody>
      </p:sp>
      <p:sp>
        <p:nvSpPr>
          <p:cNvPr id="6" name="object 6"/>
          <p:cNvSpPr txBox="1"/>
          <p:nvPr/>
        </p:nvSpPr>
        <p:spPr>
          <a:xfrm>
            <a:off x="1296160" y="10382072"/>
            <a:ext cx="9431655"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646464"/>
                </a:solidFill>
                <a:latin typeface="Architype Bold"/>
                <a:cs typeface="Architype Bold"/>
              </a:rPr>
              <a:t>AIA</a:t>
            </a:r>
            <a:r>
              <a:rPr sz="2450" b="1" spc="215" dirty="0">
                <a:solidFill>
                  <a:srgbClr val="646464"/>
                </a:solidFill>
                <a:latin typeface="Architype Bold"/>
                <a:cs typeface="Architype Bold"/>
              </a:rPr>
              <a:t> </a:t>
            </a:r>
            <a:r>
              <a:rPr sz="2450" b="0" spc="70" dirty="0">
                <a:solidFill>
                  <a:srgbClr val="646464"/>
                </a:solidFill>
                <a:latin typeface="Architype Light"/>
                <a:cs typeface="Architype Light"/>
              </a:rPr>
              <a:t>Tennessee</a:t>
            </a:r>
            <a:r>
              <a:rPr sz="2450" b="0" spc="210"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0" dirty="0">
                <a:solidFill>
                  <a:srgbClr val="646464"/>
                </a:solidFill>
                <a:latin typeface="Architype Light"/>
                <a:cs typeface="Architype Light"/>
              </a:rPr>
              <a:t>202</a:t>
            </a:r>
            <a:r>
              <a:rPr lang="en-US" sz="2450" b="0" spc="70" dirty="0">
                <a:solidFill>
                  <a:srgbClr val="646464"/>
                </a:solidFill>
                <a:latin typeface="Architype Light"/>
                <a:cs typeface="Architype Light"/>
              </a:rPr>
              <a:t>3</a:t>
            </a:r>
            <a:r>
              <a:rPr sz="2450" b="0" spc="215" dirty="0">
                <a:solidFill>
                  <a:srgbClr val="646464"/>
                </a:solidFill>
                <a:latin typeface="Architype Light"/>
                <a:cs typeface="Architype Light"/>
              </a:rPr>
              <a:t> </a:t>
            </a:r>
            <a:r>
              <a:rPr sz="2450" b="0" spc="75" dirty="0">
                <a:solidFill>
                  <a:srgbClr val="646464"/>
                </a:solidFill>
                <a:latin typeface="Architype Light"/>
                <a:cs typeface="Architype Light"/>
              </a:rPr>
              <a:t>Annual</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Business</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Meeting</a:t>
            </a:r>
            <a:r>
              <a:rPr sz="2450" b="0" spc="210"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5" dirty="0">
                <a:solidFill>
                  <a:srgbClr val="646464"/>
                </a:solidFill>
                <a:latin typeface="Architype Light"/>
                <a:cs typeface="Architype Light"/>
              </a:rPr>
              <a:t>Thank</a:t>
            </a:r>
            <a:r>
              <a:rPr sz="2450" b="0" spc="215" dirty="0">
                <a:solidFill>
                  <a:srgbClr val="646464"/>
                </a:solidFill>
                <a:latin typeface="Architype Light"/>
                <a:cs typeface="Architype Light"/>
              </a:rPr>
              <a:t> </a:t>
            </a:r>
            <a:r>
              <a:rPr sz="2450" b="0" spc="35" dirty="0">
                <a:solidFill>
                  <a:srgbClr val="646464"/>
                </a:solidFill>
                <a:latin typeface="Architype Light"/>
                <a:cs typeface="Architype Light"/>
              </a:rPr>
              <a:t>You!</a:t>
            </a:r>
            <a:endParaRPr sz="2450" dirty="0">
              <a:latin typeface="Architype Light"/>
              <a:cs typeface="Architype Light"/>
            </a:endParaRPr>
          </a:p>
        </p:txBody>
      </p:sp>
      <p:sp>
        <p:nvSpPr>
          <p:cNvPr id="5" name="object 5"/>
          <p:cNvSpPr txBox="1"/>
          <p:nvPr/>
        </p:nvSpPr>
        <p:spPr>
          <a:xfrm>
            <a:off x="15032930" y="8990516"/>
            <a:ext cx="3775075" cy="327025"/>
          </a:xfrm>
          <a:prstGeom prst="rect">
            <a:avLst/>
          </a:prstGeom>
        </p:spPr>
        <p:txBody>
          <a:bodyPr vert="horz" wrap="square" lIns="0" tIns="15875" rIns="0" bIns="0" rtlCol="0">
            <a:spAutoFit/>
          </a:bodyPr>
          <a:lstStyle/>
          <a:p>
            <a:pPr marL="12700">
              <a:lnSpc>
                <a:spcPct val="100000"/>
              </a:lnSpc>
              <a:spcBef>
                <a:spcPts val="125"/>
              </a:spcBef>
            </a:pPr>
            <a:r>
              <a:rPr sz="1950" b="0" dirty="0">
                <a:latin typeface="Architype Light"/>
                <a:cs typeface="Architype Light"/>
              </a:rPr>
              <a:t>TROPHY</a:t>
            </a:r>
            <a:r>
              <a:rPr sz="1950" b="0" spc="60" dirty="0">
                <a:latin typeface="Architype Light"/>
                <a:cs typeface="Architype Light"/>
              </a:rPr>
              <a:t> </a:t>
            </a:r>
            <a:r>
              <a:rPr sz="1950" b="0" dirty="0">
                <a:latin typeface="Architype Light"/>
                <a:cs typeface="Architype Light"/>
              </a:rPr>
              <a:t>BY</a:t>
            </a:r>
            <a:r>
              <a:rPr sz="1950" b="0" spc="60" dirty="0">
                <a:latin typeface="Architype Light"/>
                <a:cs typeface="Architype Light"/>
              </a:rPr>
              <a:t> </a:t>
            </a:r>
            <a:r>
              <a:rPr sz="1950" b="0" dirty="0">
                <a:latin typeface="Architype Light"/>
                <a:cs typeface="Architype Light"/>
              </a:rPr>
              <a:t>FORMGREY</a:t>
            </a:r>
            <a:r>
              <a:rPr sz="1950" b="0" spc="55" dirty="0">
                <a:latin typeface="Architype Light"/>
                <a:cs typeface="Architype Light"/>
              </a:rPr>
              <a:t> </a:t>
            </a:r>
            <a:r>
              <a:rPr sz="1950" b="0" spc="-10" dirty="0">
                <a:latin typeface="Architype Light"/>
                <a:cs typeface="Architype Light"/>
              </a:rPr>
              <a:t>STUDIO</a:t>
            </a:r>
            <a:endParaRPr sz="1950">
              <a:latin typeface="Architype Light"/>
              <a:cs typeface="Architype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56241" y="5051334"/>
            <a:ext cx="8954770" cy="930275"/>
          </a:xfrm>
          <a:prstGeom prst="rect">
            <a:avLst/>
          </a:prstGeom>
        </p:spPr>
        <p:txBody>
          <a:bodyPr vert="horz" wrap="square" lIns="0" tIns="17145" rIns="0" bIns="0" rtlCol="0">
            <a:spAutoFit/>
          </a:bodyPr>
          <a:lstStyle/>
          <a:p>
            <a:pPr marL="12700">
              <a:lnSpc>
                <a:spcPct val="100000"/>
              </a:lnSpc>
              <a:spcBef>
                <a:spcPts val="135"/>
              </a:spcBef>
              <a:tabLst>
                <a:tab pos="3041650" algn="l"/>
              </a:tabLst>
            </a:pPr>
            <a:r>
              <a:rPr lang="en-US" sz="5900" dirty="0">
                <a:latin typeface="Architype Bold"/>
                <a:cs typeface="Architype Bold"/>
              </a:rPr>
              <a:t>Will Randolph, AIA</a:t>
            </a:r>
            <a:endParaRPr sz="5900" dirty="0">
              <a:latin typeface="Architype Bold"/>
              <a:cs typeface="Architype Bold"/>
            </a:endParaRPr>
          </a:p>
        </p:txBody>
      </p:sp>
      <p:sp>
        <p:nvSpPr>
          <p:cNvPr id="3" name="object 3"/>
          <p:cNvSpPr txBox="1">
            <a:spLocks noGrp="1"/>
          </p:cNvSpPr>
          <p:nvPr>
            <p:ph type="ctrTitle"/>
          </p:nvPr>
        </p:nvSpPr>
        <p:spPr>
          <a:xfrm>
            <a:off x="1296160" y="1997075"/>
            <a:ext cx="7993797" cy="1129220"/>
          </a:xfrm>
          <a:prstGeom prst="rect">
            <a:avLst/>
          </a:prstGeom>
        </p:spPr>
        <p:txBody>
          <a:bodyPr vert="horz" wrap="square" lIns="0" tIns="11430" rIns="0" bIns="0" rtlCol="0">
            <a:spAutoFit/>
          </a:bodyPr>
          <a:lstStyle/>
          <a:p>
            <a:pPr marL="12700" marR="5080">
              <a:lnSpc>
                <a:spcPct val="100800"/>
              </a:lnSpc>
              <a:spcBef>
                <a:spcPts val="90"/>
              </a:spcBef>
            </a:pPr>
            <a:r>
              <a:rPr dirty="0"/>
              <a:t>Presidential</a:t>
            </a:r>
            <a:r>
              <a:rPr spc="-20" dirty="0"/>
              <a:t> </a:t>
            </a:r>
            <a:r>
              <a:rPr dirty="0"/>
              <a:t>Award</a:t>
            </a:r>
            <a:r>
              <a:rPr spc="-10" dirty="0"/>
              <a:t> </a:t>
            </a:r>
            <a:r>
              <a:rPr dirty="0"/>
              <a:t>of</a:t>
            </a:r>
            <a:r>
              <a:rPr spc="-5" dirty="0"/>
              <a:t> </a:t>
            </a:r>
            <a:r>
              <a:rPr lang="en-US" spc="-20" dirty="0"/>
              <a:t>Excellence</a:t>
            </a:r>
            <a:r>
              <a:rPr spc="-20" dirty="0"/>
              <a:t> </a:t>
            </a:r>
            <a:r>
              <a:rPr dirty="0"/>
              <a:t>for</a:t>
            </a:r>
            <a:r>
              <a:rPr spc="-20" dirty="0"/>
              <a:t> </a:t>
            </a:r>
            <a:r>
              <a:rPr dirty="0"/>
              <a:t>Distinguished</a:t>
            </a:r>
            <a:r>
              <a:rPr spc="-15" dirty="0"/>
              <a:t> </a:t>
            </a:r>
            <a:r>
              <a:rPr spc="-10" dirty="0"/>
              <a:t>Service</a:t>
            </a:r>
          </a:p>
        </p:txBody>
      </p:sp>
      <p:sp>
        <p:nvSpPr>
          <p:cNvPr id="5" name="object 5"/>
          <p:cNvSpPr txBox="1"/>
          <p:nvPr/>
        </p:nvSpPr>
        <p:spPr>
          <a:xfrm>
            <a:off x="1296160" y="10382072"/>
            <a:ext cx="9431655"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646464"/>
                </a:solidFill>
                <a:latin typeface="Architype Bold"/>
                <a:cs typeface="Architype Bold"/>
              </a:rPr>
              <a:t>AIA</a:t>
            </a:r>
            <a:r>
              <a:rPr sz="2450" b="1" spc="215" dirty="0">
                <a:solidFill>
                  <a:srgbClr val="646464"/>
                </a:solidFill>
                <a:latin typeface="Architype Bold"/>
                <a:cs typeface="Architype Bold"/>
              </a:rPr>
              <a:t> </a:t>
            </a:r>
            <a:r>
              <a:rPr sz="2450" b="0" spc="70" dirty="0">
                <a:solidFill>
                  <a:srgbClr val="646464"/>
                </a:solidFill>
                <a:latin typeface="Architype Light"/>
                <a:cs typeface="Architype Light"/>
              </a:rPr>
              <a:t>Tennessee</a:t>
            </a:r>
            <a:r>
              <a:rPr sz="2450" b="0" spc="210"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0" dirty="0">
                <a:solidFill>
                  <a:srgbClr val="646464"/>
                </a:solidFill>
                <a:latin typeface="Architype Light"/>
                <a:cs typeface="Architype Light"/>
              </a:rPr>
              <a:t>202</a:t>
            </a:r>
            <a:r>
              <a:rPr lang="en-US" sz="2450" b="0" spc="70" dirty="0">
                <a:solidFill>
                  <a:srgbClr val="646464"/>
                </a:solidFill>
                <a:latin typeface="Architype Light"/>
                <a:cs typeface="Architype Light"/>
              </a:rPr>
              <a:t>3</a:t>
            </a:r>
            <a:r>
              <a:rPr sz="2450" b="0" spc="215" dirty="0">
                <a:solidFill>
                  <a:srgbClr val="646464"/>
                </a:solidFill>
                <a:latin typeface="Architype Light"/>
                <a:cs typeface="Architype Light"/>
              </a:rPr>
              <a:t> </a:t>
            </a:r>
            <a:r>
              <a:rPr sz="2450" b="0" spc="75" dirty="0">
                <a:solidFill>
                  <a:srgbClr val="646464"/>
                </a:solidFill>
                <a:latin typeface="Architype Light"/>
                <a:cs typeface="Architype Light"/>
              </a:rPr>
              <a:t>Annual</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Business</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Meeting</a:t>
            </a:r>
            <a:r>
              <a:rPr sz="2450" b="0" spc="210"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5" dirty="0">
                <a:solidFill>
                  <a:srgbClr val="646464"/>
                </a:solidFill>
                <a:latin typeface="Architype Light"/>
                <a:cs typeface="Architype Light"/>
              </a:rPr>
              <a:t>Thank</a:t>
            </a:r>
            <a:r>
              <a:rPr sz="2450" b="0" spc="215" dirty="0">
                <a:solidFill>
                  <a:srgbClr val="646464"/>
                </a:solidFill>
                <a:latin typeface="Architype Light"/>
                <a:cs typeface="Architype Light"/>
              </a:rPr>
              <a:t> </a:t>
            </a:r>
            <a:r>
              <a:rPr sz="2450" b="0" spc="35" dirty="0">
                <a:solidFill>
                  <a:srgbClr val="646464"/>
                </a:solidFill>
                <a:latin typeface="Architype Light"/>
                <a:cs typeface="Architype Light"/>
              </a:rPr>
              <a:t>You!</a:t>
            </a:r>
            <a:endParaRPr sz="2450" dirty="0">
              <a:latin typeface="Architype Light"/>
              <a:cs typeface="Architype Light"/>
            </a:endParaRPr>
          </a:p>
        </p:txBody>
      </p:sp>
      <p:pic>
        <p:nvPicPr>
          <p:cNvPr id="6" name="Picture 5">
            <a:extLst>
              <a:ext uri="{FF2B5EF4-FFF2-40B4-BE49-F238E27FC236}">
                <a16:creationId xmlns:a16="http://schemas.microsoft.com/office/drawing/2014/main" id="{A9569584-B6C6-8431-6EF6-A008AABE8B4E}"/>
              </a:ext>
            </a:extLst>
          </p:cNvPr>
          <p:cNvPicPr>
            <a:picLocks noChangeAspect="1"/>
          </p:cNvPicPr>
          <p:nvPr/>
        </p:nvPicPr>
        <p:blipFill rotWithShape="1">
          <a:blip r:embed="rId2"/>
          <a:srcRect l="10224" r="11557"/>
          <a:stretch/>
        </p:blipFill>
        <p:spPr>
          <a:xfrm>
            <a:off x="9671050" y="2149475"/>
            <a:ext cx="9665380" cy="73152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96160" y="5237674"/>
            <a:ext cx="7948886" cy="925253"/>
          </a:xfrm>
          <a:prstGeom prst="rect">
            <a:avLst/>
          </a:prstGeom>
        </p:spPr>
        <p:txBody>
          <a:bodyPr vert="horz" wrap="square" lIns="0" tIns="17145" rIns="0" bIns="0" rtlCol="0">
            <a:spAutoFit/>
          </a:bodyPr>
          <a:lstStyle/>
          <a:p>
            <a:pPr marL="12700">
              <a:lnSpc>
                <a:spcPct val="100000"/>
              </a:lnSpc>
              <a:spcBef>
                <a:spcPts val="135"/>
              </a:spcBef>
            </a:pPr>
            <a:r>
              <a:rPr lang="en-US" sz="5900" b="1" spc="-10" dirty="0">
                <a:latin typeface="Architype Bold"/>
                <a:cs typeface="Architype Bold"/>
              </a:rPr>
              <a:t>Julius Mitchell, AIA</a:t>
            </a:r>
            <a:endParaRPr sz="5900" dirty="0">
              <a:latin typeface="Architype Bold"/>
              <a:cs typeface="Architype Bold"/>
            </a:endParaRPr>
          </a:p>
        </p:txBody>
      </p:sp>
      <p:sp>
        <p:nvSpPr>
          <p:cNvPr id="6" name="object 6"/>
          <p:cNvSpPr txBox="1"/>
          <p:nvPr/>
        </p:nvSpPr>
        <p:spPr>
          <a:xfrm>
            <a:off x="1296160" y="10382072"/>
            <a:ext cx="9431655"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646464"/>
                </a:solidFill>
                <a:latin typeface="Architype Bold"/>
                <a:cs typeface="Architype Bold"/>
              </a:rPr>
              <a:t>AIA</a:t>
            </a:r>
            <a:r>
              <a:rPr sz="2450" b="1" spc="215" dirty="0">
                <a:solidFill>
                  <a:srgbClr val="646464"/>
                </a:solidFill>
                <a:latin typeface="Architype Bold"/>
                <a:cs typeface="Architype Bold"/>
              </a:rPr>
              <a:t> </a:t>
            </a:r>
            <a:r>
              <a:rPr sz="2450" b="0" spc="70" dirty="0">
                <a:solidFill>
                  <a:srgbClr val="646464"/>
                </a:solidFill>
                <a:latin typeface="Architype Light"/>
                <a:cs typeface="Architype Light"/>
              </a:rPr>
              <a:t>Tennessee</a:t>
            </a:r>
            <a:r>
              <a:rPr sz="2450" b="0" spc="210"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0" dirty="0">
                <a:solidFill>
                  <a:srgbClr val="646464"/>
                </a:solidFill>
                <a:latin typeface="Architype Light"/>
                <a:cs typeface="Architype Light"/>
              </a:rPr>
              <a:t>202</a:t>
            </a:r>
            <a:r>
              <a:rPr lang="en-US" sz="2450" b="0" spc="70" dirty="0">
                <a:solidFill>
                  <a:srgbClr val="646464"/>
                </a:solidFill>
                <a:latin typeface="Architype Light"/>
                <a:cs typeface="Architype Light"/>
              </a:rPr>
              <a:t>3</a:t>
            </a:r>
            <a:r>
              <a:rPr sz="2450" b="0" spc="215" dirty="0">
                <a:solidFill>
                  <a:srgbClr val="646464"/>
                </a:solidFill>
                <a:latin typeface="Architype Light"/>
                <a:cs typeface="Architype Light"/>
              </a:rPr>
              <a:t> </a:t>
            </a:r>
            <a:r>
              <a:rPr sz="2450" b="0" spc="75" dirty="0">
                <a:solidFill>
                  <a:srgbClr val="646464"/>
                </a:solidFill>
                <a:latin typeface="Architype Light"/>
                <a:cs typeface="Architype Light"/>
              </a:rPr>
              <a:t>Annual</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Business</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Meeting</a:t>
            </a:r>
            <a:r>
              <a:rPr sz="2450" b="0" spc="210"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5" dirty="0">
                <a:solidFill>
                  <a:srgbClr val="646464"/>
                </a:solidFill>
                <a:latin typeface="Architype Light"/>
                <a:cs typeface="Architype Light"/>
              </a:rPr>
              <a:t>Thank</a:t>
            </a:r>
            <a:r>
              <a:rPr sz="2450" b="0" spc="215" dirty="0">
                <a:solidFill>
                  <a:srgbClr val="646464"/>
                </a:solidFill>
                <a:latin typeface="Architype Light"/>
                <a:cs typeface="Architype Light"/>
              </a:rPr>
              <a:t> </a:t>
            </a:r>
            <a:r>
              <a:rPr sz="2450" b="0" spc="35" dirty="0">
                <a:solidFill>
                  <a:srgbClr val="646464"/>
                </a:solidFill>
                <a:latin typeface="Architype Light"/>
                <a:cs typeface="Architype Light"/>
              </a:rPr>
              <a:t>You!</a:t>
            </a:r>
            <a:endParaRPr sz="2450" dirty="0">
              <a:latin typeface="Architype Light"/>
              <a:cs typeface="Architype Light"/>
            </a:endParaRPr>
          </a:p>
        </p:txBody>
      </p:sp>
      <p:pic>
        <p:nvPicPr>
          <p:cNvPr id="13" name="Picture 12">
            <a:extLst>
              <a:ext uri="{FF2B5EF4-FFF2-40B4-BE49-F238E27FC236}">
                <a16:creationId xmlns:a16="http://schemas.microsoft.com/office/drawing/2014/main" id="{9F426C71-0B86-B3AB-7CC7-37EE1DB79081}"/>
              </a:ext>
            </a:extLst>
          </p:cNvPr>
          <p:cNvPicPr>
            <a:picLocks noChangeAspect="1"/>
          </p:cNvPicPr>
          <p:nvPr/>
        </p:nvPicPr>
        <p:blipFill>
          <a:blip r:embed="rId2"/>
          <a:stretch>
            <a:fillRect/>
          </a:stretch>
        </p:blipFill>
        <p:spPr>
          <a:xfrm>
            <a:off x="984250" y="1844675"/>
            <a:ext cx="8260796" cy="1524132"/>
          </a:xfrm>
          <a:prstGeom prst="rect">
            <a:avLst/>
          </a:prstGeom>
        </p:spPr>
      </p:pic>
      <p:pic>
        <p:nvPicPr>
          <p:cNvPr id="3" name="Picture 2">
            <a:extLst>
              <a:ext uri="{FF2B5EF4-FFF2-40B4-BE49-F238E27FC236}">
                <a16:creationId xmlns:a16="http://schemas.microsoft.com/office/drawing/2014/main" id="{4C861D92-FDA2-A7B4-4162-18BBC7E619E5}"/>
              </a:ext>
            </a:extLst>
          </p:cNvPr>
          <p:cNvPicPr>
            <a:picLocks noChangeAspect="1"/>
          </p:cNvPicPr>
          <p:nvPr/>
        </p:nvPicPr>
        <p:blipFill>
          <a:blip r:embed="rId3"/>
          <a:stretch>
            <a:fillRect/>
          </a:stretch>
        </p:blipFill>
        <p:spPr>
          <a:xfrm>
            <a:off x="10433050" y="2073275"/>
            <a:ext cx="7620000" cy="7620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96160" y="5237674"/>
            <a:ext cx="7993890" cy="925253"/>
          </a:xfrm>
          <a:prstGeom prst="rect">
            <a:avLst/>
          </a:prstGeom>
        </p:spPr>
        <p:txBody>
          <a:bodyPr vert="horz" wrap="square" lIns="0" tIns="17145" rIns="0" bIns="0" rtlCol="0">
            <a:spAutoFit/>
          </a:bodyPr>
          <a:lstStyle/>
          <a:p>
            <a:pPr marL="12700">
              <a:lnSpc>
                <a:spcPct val="100000"/>
              </a:lnSpc>
              <a:spcBef>
                <a:spcPts val="135"/>
              </a:spcBef>
              <a:tabLst>
                <a:tab pos="3091180" algn="l"/>
              </a:tabLst>
            </a:pPr>
            <a:r>
              <a:rPr lang="en-US" sz="5900" b="1" spc="-20" dirty="0">
                <a:latin typeface="Architype Bold"/>
                <a:cs typeface="Architype Bold"/>
              </a:rPr>
              <a:t>Frank Wagster, AIA</a:t>
            </a:r>
            <a:endParaRPr sz="5900" dirty="0">
              <a:latin typeface="Architype Bold"/>
              <a:cs typeface="Architype Bold"/>
            </a:endParaRPr>
          </a:p>
        </p:txBody>
      </p:sp>
      <p:sp>
        <p:nvSpPr>
          <p:cNvPr id="6" name="object 6"/>
          <p:cNvSpPr txBox="1"/>
          <p:nvPr/>
        </p:nvSpPr>
        <p:spPr>
          <a:xfrm>
            <a:off x="1296160" y="10382072"/>
            <a:ext cx="9431655"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646464"/>
                </a:solidFill>
                <a:latin typeface="Architype Bold"/>
                <a:cs typeface="Architype Bold"/>
              </a:rPr>
              <a:t>AIA</a:t>
            </a:r>
            <a:r>
              <a:rPr sz="2450" b="1" spc="215" dirty="0">
                <a:solidFill>
                  <a:srgbClr val="646464"/>
                </a:solidFill>
                <a:latin typeface="Architype Bold"/>
                <a:cs typeface="Architype Bold"/>
              </a:rPr>
              <a:t> </a:t>
            </a:r>
            <a:r>
              <a:rPr sz="2450" b="0" spc="70" dirty="0">
                <a:solidFill>
                  <a:srgbClr val="646464"/>
                </a:solidFill>
                <a:latin typeface="Architype Light"/>
                <a:cs typeface="Architype Light"/>
              </a:rPr>
              <a:t>Tennessee</a:t>
            </a:r>
            <a:r>
              <a:rPr sz="2450" b="0" spc="210"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0" dirty="0">
                <a:solidFill>
                  <a:srgbClr val="646464"/>
                </a:solidFill>
                <a:latin typeface="Architype Light"/>
                <a:cs typeface="Architype Light"/>
              </a:rPr>
              <a:t>202</a:t>
            </a:r>
            <a:r>
              <a:rPr lang="en-US" sz="2450" b="0" spc="70" dirty="0">
                <a:solidFill>
                  <a:srgbClr val="646464"/>
                </a:solidFill>
                <a:latin typeface="Architype Light"/>
                <a:cs typeface="Architype Light"/>
              </a:rPr>
              <a:t>3</a:t>
            </a:r>
            <a:r>
              <a:rPr sz="2450" b="0" spc="215" dirty="0">
                <a:solidFill>
                  <a:srgbClr val="646464"/>
                </a:solidFill>
                <a:latin typeface="Architype Light"/>
                <a:cs typeface="Architype Light"/>
              </a:rPr>
              <a:t> </a:t>
            </a:r>
            <a:r>
              <a:rPr sz="2450" b="0" spc="75" dirty="0">
                <a:solidFill>
                  <a:srgbClr val="646464"/>
                </a:solidFill>
                <a:latin typeface="Architype Light"/>
                <a:cs typeface="Architype Light"/>
              </a:rPr>
              <a:t>Annual</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Business</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Meeting</a:t>
            </a:r>
            <a:r>
              <a:rPr sz="2450" b="0" spc="210"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5" dirty="0">
                <a:solidFill>
                  <a:srgbClr val="646464"/>
                </a:solidFill>
                <a:latin typeface="Architype Light"/>
                <a:cs typeface="Architype Light"/>
              </a:rPr>
              <a:t>Thank</a:t>
            </a:r>
            <a:r>
              <a:rPr sz="2450" b="0" spc="215" dirty="0">
                <a:solidFill>
                  <a:srgbClr val="646464"/>
                </a:solidFill>
                <a:latin typeface="Architype Light"/>
                <a:cs typeface="Architype Light"/>
              </a:rPr>
              <a:t> </a:t>
            </a:r>
            <a:r>
              <a:rPr sz="2450" b="0" spc="35" dirty="0">
                <a:solidFill>
                  <a:srgbClr val="646464"/>
                </a:solidFill>
                <a:latin typeface="Architype Light"/>
                <a:cs typeface="Architype Light"/>
              </a:rPr>
              <a:t>You!</a:t>
            </a:r>
            <a:endParaRPr sz="2450" dirty="0">
              <a:latin typeface="Architype Light"/>
              <a:cs typeface="Architype Light"/>
            </a:endParaRPr>
          </a:p>
        </p:txBody>
      </p:sp>
      <p:pic>
        <p:nvPicPr>
          <p:cNvPr id="9" name="Picture 8">
            <a:extLst>
              <a:ext uri="{FF2B5EF4-FFF2-40B4-BE49-F238E27FC236}">
                <a16:creationId xmlns:a16="http://schemas.microsoft.com/office/drawing/2014/main" id="{F6D2186C-5F89-4561-33CC-5E23D762C403}"/>
              </a:ext>
            </a:extLst>
          </p:cNvPr>
          <p:cNvPicPr>
            <a:picLocks noChangeAspect="1"/>
          </p:cNvPicPr>
          <p:nvPr/>
        </p:nvPicPr>
        <p:blipFill>
          <a:blip r:embed="rId2"/>
          <a:stretch>
            <a:fillRect/>
          </a:stretch>
        </p:blipFill>
        <p:spPr>
          <a:xfrm>
            <a:off x="1029254" y="1387475"/>
            <a:ext cx="8260796" cy="1524132"/>
          </a:xfrm>
          <a:prstGeom prst="rect">
            <a:avLst/>
          </a:prstGeom>
        </p:spPr>
      </p:pic>
      <p:pic>
        <p:nvPicPr>
          <p:cNvPr id="3" name="Picture 2">
            <a:extLst>
              <a:ext uri="{FF2B5EF4-FFF2-40B4-BE49-F238E27FC236}">
                <a16:creationId xmlns:a16="http://schemas.microsoft.com/office/drawing/2014/main" id="{2C3B0723-22C8-C9AC-11DD-2B320747C85B}"/>
              </a:ext>
            </a:extLst>
          </p:cNvPr>
          <p:cNvPicPr>
            <a:picLocks noChangeAspect="1"/>
          </p:cNvPicPr>
          <p:nvPr/>
        </p:nvPicPr>
        <p:blipFill>
          <a:blip r:embed="rId3"/>
          <a:stretch>
            <a:fillRect/>
          </a:stretch>
        </p:blipFill>
        <p:spPr>
          <a:xfrm>
            <a:off x="10509250" y="1735388"/>
            <a:ext cx="7929823" cy="792982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95400" y="5349959"/>
            <a:ext cx="10272843" cy="926344"/>
          </a:xfrm>
          <a:prstGeom prst="rect">
            <a:avLst/>
          </a:prstGeom>
        </p:spPr>
        <p:txBody>
          <a:bodyPr vert="horz" wrap="square" lIns="0" tIns="11430" rIns="0" bIns="0" rtlCol="0">
            <a:spAutoFit/>
          </a:bodyPr>
          <a:lstStyle/>
          <a:p>
            <a:pPr marL="12700" marR="5080">
              <a:lnSpc>
                <a:spcPct val="100600"/>
              </a:lnSpc>
              <a:spcBef>
                <a:spcPts val="90"/>
              </a:spcBef>
            </a:pPr>
            <a:r>
              <a:rPr lang="en-US" sz="5900" b="1" dirty="0">
                <a:latin typeface="Architype Bold"/>
                <a:cs typeface="Architype Bold"/>
              </a:rPr>
              <a:t>Greg Campbell, AIA </a:t>
            </a:r>
            <a:endParaRPr sz="5900" dirty="0">
              <a:latin typeface="Architype Bold"/>
              <a:cs typeface="Architype Bold"/>
            </a:endParaRPr>
          </a:p>
        </p:txBody>
      </p:sp>
      <p:sp>
        <p:nvSpPr>
          <p:cNvPr id="5" name="object 5"/>
          <p:cNvSpPr txBox="1"/>
          <p:nvPr/>
        </p:nvSpPr>
        <p:spPr>
          <a:xfrm>
            <a:off x="1296160" y="10382072"/>
            <a:ext cx="9431655"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646464"/>
                </a:solidFill>
                <a:latin typeface="Architype Bold"/>
                <a:cs typeface="Architype Bold"/>
              </a:rPr>
              <a:t>AIA</a:t>
            </a:r>
            <a:r>
              <a:rPr sz="2450" b="1" spc="215" dirty="0">
                <a:solidFill>
                  <a:srgbClr val="646464"/>
                </a:solidFill>
                <a:latin typeface="Architype Bold"/>
                <a:cs typeface="Architype Bold"/>
              </a:rPr>
              <a:t> </a:t>
            </a:r>
            <a:r>
              <a:rPr sz="2450" b="0" spc="70" dirty="0">
                <a:solidFill>
                  <a:srgbClr val="646464"/>
                </a:solidFill>
                <a:latin typeface="Architype Light"/>
                <a:cs typeface="Architype Light"/>
              </a:rPr>
              <a:t>Tennessee</a:t>
            </a:r>
            <a:r>
              <a:rPr sz="2450" b="0" spc="210"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0" dirty="0">
                <a:solidFill>
                  <a:srgbClr val="646464"/>
                </a:solidFill>
                <a:latin typeface="Architype Light"/>
                <a:cs typeface="Architype Light"/>
              </a:rPr>
              <a:t>202</a:t>
            </a:r>
            <a:r>
              <a:rPr lang="en-US" sz="2450" b="0" spc="70" dirty="0">
                <a:solidFill>
                  <a:srgbClr val="646464"/>
                </a:solidFill>
                <a:latin typeface="Architype Light"/>
                <a:cs typeface="Architype Light"/>
              </a:rPr>
              <a:t>3</a:t>
            </a:r>
            <a:r>
              <a:rPr sz="2450" b="0" spc="215" dirty="0">
                <a:solidFill>
                  <a:srgbClr val="646464"/>
                </a:solidFill>
                <a:latin typeface="Architype Light"/>
                <a:cs typeface="Architype Light"/>
              </a:rPr>
              <a:t> </a:t>
            </a:r>
            <a:r>
              <a:rPr sz="2450" b="0" spc="75" dirty="0">
                <a:solidFill>
                  <a:srgbClr val="646464"/>
                </a:solidFill>
                <a:latin typeface="Architype Light"/>
                <a:cs typeface="Architype Light"/>
              </a:rPr>
              <a:t>Annual</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Business</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Meeting</a:t>
            </a:r>
            <a:r>
              <a:rPr sz="2450" b="0" spc="210"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5" dirty="0">
                <a:solidFill>
                  <a:srgbClr val="646464"/>
                </a:solidFill>
                <a:latin typeface="Architype Light"/>
                <a:cs typeface="Architype Light"/>
              </a:rPr>
              <a:t>Thank</a:t>
            </a:r>
            <a:r>
              <a:rPr sz="2450" b="0" spc="215" dirty="0">
                <a:solidFill>
                  <a:srgbClr val="646464"/>
                </a:solidFill>
                <a:latin typeface="Architype Light"/>
                <a:cs typeface="Architype Light"/>
              </a:rPr>
              <a:t> </a:t>
            </a:r>
            <a:r>
              <a:rPr sz="2450" b="0" spc="35" dirty="0">
                <a:solidFill>
                  <a:srgbClr val="646464"/>
                </a:solidFill>
                <a:latin typeface="Architype Light"/>
                <a:cs typeface="Architype Light"/>
              </a:rPr>
              <a:t>You!</a:t>
            </a:r>
            <a:endParaRPr sz="2450" dirty="0">
              <a:latin typeface="Architype Light"/>
              <a:cs typeface="Architype Light"/>
            </a:endParaRPr>
          </a:p>
        </p:txBody>
      </p:sp>
      <p:sp>
        <p:nvSpPr>
          <p:cNvPr id="8" name="object 3">
            <a:extLst>
              <a:ext uri="{FF2B5EF4-FFF2-40B4-BE49-F238E27FC236}">
                <a16:creationId xmlns:a16="http://schemas.microsoft.com/office/drawing/2014/main" id="{9ECBC874-EA5E-72E1-55CB-B85620452462}"/>
              </a:ext>
            </a:extLst>
          </p:cNvPr>
          <p:cNvSpPr txBox="1">
            <a:spLocks noGrp="1"/>
          </p:cNvSpPr>
          <p:nvPr>
            <p:ph type="ctrTitle"/>
          </p:nvPr>
        </p:nvSpPr>
        <p:spPr>
          <a:xfrm>
            <a:off x="1295400" y="1966913"/>
            <a:ext cx="7004050" cy="1130300"/>
          </a:xfrm>
          <a:prstGeom prst="rect">
            <a:avLst/>
          </a:prstGeom>
        </p:spPr>
        <p:txBody>
          <a:bodyPr vert="horz" wrap="square" lIns="0" tIns="11430" rIns="0" bIns="0" rtlCol="0">
            <a:spAutoFit/>
          </a:bodyPr>
          <a:lstStyle/>
          <a:p>
            <a:pPr marL="12700" marR="5080">
              <a:lnSpc>
                <a:spcPct val="100800"/>
              </a:lnSpc>
              <a:spcBef>
                <a:spcPts val="90"/>
              </a:spcBef>
            </a:pPr>
            <a:r>
              <a:rPr dirty="0"/>
              <a:t>Presidential</a:t>
            </a:r>
            <a:r>
              <a:rPr spc="-20" dirty="0"/>
              <a:t> </a:t>
            </a:r>
            <a:r>
              <a:rPr dirty="0"/>
              <a:t>Award</a:t>
            </a:r>
            <a:r>
              <a:rPr spc="-10" dirty="0"/>
              <a:t> </a:t>
            </a:r>
            <a:r>
              <a:rPr dirty="0"/>
              <a:t>of</a:t>
            </a:r>
            <a:r>
              <a:rPr spc="-5" dirty="0"/>
              <a:t> </a:t>
            </a:r>
            <a:r>
              <a:rPr lang="en-US" spc="-20" dirty="0"/>
              <a:t>Excellence</a:t>
            </a:r>
            <a:r>
              <a:rPr spc="-20" dirty="0"/>
              <a:t> </a:t>
            </a:r>
            <a:r>
              <a:rPr dirty="0"/>
              <a:t>for</a:t>
            </a:r>
            <a:r>
              <a:rPr spc="-20" dirty="0"/>
              <a:t> </a:t>
            </a:r>
            <a:r>
              <a:rPr dirty="0"/>
              <a:t>Distinguished</a:t>
            </a:r>
            <a:r>
              <a:rPr spc="-15" dirty="0"/>
              <a:t> </a:t>
            </a:r>
            <a:r>
              <a:rPr spc="-10" dirty="0"/>
              <a:t>Service</a:t>
            </a:r>
          </a:p>
        </p:txBody>
      </p:sp>
      <p:pic>
        <p:nvPicPr>
          <p:cNvPr id="3" name="Picture 2">
            <a:extLst>
              <a:ext uri="{FF2B5EF4-FFF2-40B4-BE49-F238E27FC236}">
                <a16:creationId xmlns:a16="http://schemas.microsoft.com/office/drawing/2014/main" id="{54E87E46-07AF-FB2C-7362-CB80F5BB3F9B}"/>
              </a:ext>
            </a:extLst>
          </p:cNvPr>
          <p:cNvPicPr>
            <a:picLocks noChangeAspect="1"/>
          </p:cNvPicPr>
          <p:nvPr/>
        </p:nvPicPr>
        <p:blipFill>
          <a:blip r:embed="rId2"/>
          <a:stretch>
            <a:fillRect/>
          </a:stretch>
        </p:blipFill>
        <p:spPr>
          <a:xfrm>
            <a:off x="10585450" y="1974321"/>
            <a:ext cx="7842250" cy="78422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96159" y="5237674"/>
            <a:ext cx="8196227" cy="925253"/>
          </a:xfrm>
          <a:prstGeom prst="rect">
            <a:avLst/>
          </a:prstGeom>
        </p:spPr>
        <p:txBody>
          <a:bodyPr vert="horz" wrap="square" lIns="0" tIns="17145" rIns="0" bIns="0" rtlCol="0">
            <a:spAutoFit/>
          </a:bodyPr>
          <a:lstStyle/>
          <a:p>
            <a:pPr marL="12700">
              <a:lnSpc>
                <a:spcPct val="100000"/>
              </a:lnSpc>
              <a:spcBef>
                <a:spcPts val="135"/>
              </a:spcBef>
              <a:tabLst>
                <a:tab pos="2100580" algn="l"/>
              </a:tabLst>
            </a:pPr>
            <a:r>
              <a:rPr lang="en-US" sz="5900" b="1" spc="-25" dirty="0">
                <a:latin typeface="Architype Bold"/>
                <a:cs typeface="Architype Bold"/>
              </a:rPr>
              <a:t>Joyce Selina Love, AIA</a:t>
            </a:r>
            <a:endParaRPr sz="5900" dirty="0">
              <a:latin typeface="Architype Bold"/>
              <a:cs typeface="Architype Bold"/>
            </a:endParaRPr>
          </a:p>
        </p:txBody>
      </p:sp>
      <p:sp>
        <p:nvSpPr>
          <p:cNvPr id="5" name="object 5"/>
          <p:cNvSpPr txBox="1"/>
          <p:nvPr/>
        </p:nvSpPr>
        <p:spPr>
          <a:xfrm>
            <a:off x="1296160" y="10382072"/>
            <a:ext cx="9431655"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646464"/>
                </a:solidFill>
                <a:latin typeface="Architype Bold"/>
                <a:cs typeface="Architype Bold"/>
              </a:rPr>
              <a:t>AIA</a:t>
            </a:r>
            <a:r>
              <a:rPr sz="2450" b="1" spc="215" dirty="0">
                <a:solidFill>
                  <a:srgbClr val="646464"/>
                </a:solidFill>
                <a:latin typeface="Architype Bold"/>
                <a:cs typeface="Architype Bold"/>
              </a:rPr>
              <a:t> </a:t>
            </a:r>
            <a:r>
              <a:rPr sz="2450" b="0" spc="70" dirty="0">
                <a:solidFill>
                  <a:srgbClr val="646464"/>
                </a:solidFill>
                <a:latin typeface="Architype Light"/>
                <a:cs typeface="Architype Light"/>
              </a:rPr>
              <a:t>Tennessee</a:t>
            </a:r>
            <a:r>
              <a:rPr sz="2450" b="0" spc="210"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0" dirty="0">
                <a:solidFill>
                  <a:srgbClr val="646464"/>
                </a:solidFill>
                <a:latin typeface="Architype Light"/>
                <a:cs typeface="Architype Light"/>
              </a:rPr>
              <a:t>202</a:t>
            </a:r>
            <a:r>
              <a:rPr lang="en-US" sz="2450" b="0" spc="70" dirty="0">
                <a:solidFill>
                  <a:srgbClr val="646464"/>
                </a:solidFill>
                <a:latin typeface="Architype Light"/>
                <a:cs typeface="Architype Light"/>
              </a:rPr>
              <a:t>3</a:t>
            </a:r>
            <a:r>
              <a:rPr sz="2450" b="0" spc="215" dirty="0">
                <a:solidFill>
                  <a:srgbClr val="646464"/>
                </a:solidFill>
                <a:latin typeface="Architype Light"/>
                <a:cs typeface="Architype Light"/>
              </a:rPr>
              <a:t> </a:t>
            </a:r>
            <a:r>
              <a:rPr sz="2450" b="0" spc="75" dirty="0">
                <a:solidFill>
                  <a:srgbClr val="646464"/>
                </a:solidFill>
                <a:latin typeface="Architype Light"/>
                <a:cs typeface="Architype Light"/>
              </a:rPr>
              <a:t>Annual</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Business</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Meeting</a:t>
            </a:r>
            <a:r>
              <a:rPr sz="2450" b="0" spc="210"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5" dirty="0">
                <a:solidFill>
                  <a:srgbClr val="646464"/>
                </a:solidFill>
                <a:latin typeface="Architype Light"/>
                <a:cs typeface="Architype Light"/>
              </a:rPr>
              <a:t>Thank</a:t>
            </a:r>
            <a:r>
              <a:rPr sz="2450" b="0" spc="215" dirty="0">
                <a:solidFill>
                  <a:srgbClr val="646464"/>
                </a:solidFill>
                <a:latin typeface="Architype Light"/>
                <a:cs typeface="Architype Light"/>
              </a:rPr>
              <a:t> </a:t>
            </a:r>
            <a:r>
              <a:rPr sz="2450" b="0" spc="35" dirty="0">
                <a:solidFill>
                  <a:srgbClr val="646464"/>
                </a:solidFill>
                <a:latin typeface="Architype Light"/>
                <a:cs typeface="Architype Light"/>
              </a:rPr>
              <a:t>You!</a:t>
            </a:r>
            <a:endParaRPr sz="2450" dirty="0">
              <a:latin typeface="Architype Light"/>
              <a:cs typeface="Architype Light"/>
            </a:endParaRPr>
          </a:p>
        </p:txBody>
      </p:sp>
      <p:sp>
        <p:nvSpPr>
          <p:cNvPr id="8" name="object 3">
            <a:extLst>
              <a:ext uri="{FF2B5EF4-FFF2-40B4-BE49-F238E27FC236}">
                <a16:creationId xmlns:a16="http://schemas.microsoft.com/office/drawing/2014/main" id="{EA76FD3E-FF7F-6E2F-F399-63F9C26DD247}"/>
              </a:ext>
            </a:extLst>
          </p:cNvPr>
          <p:cNvSpPr txBox="1">
            <a:spLocks/>
          </p:cNvSpPr>
          <p:nvPr/>
        </p:nvSpPr>
        <p:spPr>
          <a:xfrm>
            <a:off x="1296160" y="1616075"/>
            <a:ext cx="7993797" cy="1129220"/>
          </a:xfrm>
          <a:prstGeom prst="rect">
            <a:avLst/>
          </a:prstGeom>
        </p:spPr>
        <p:txBody>
          <a:bodyPr vert="horz" wrap="square" lIns="0" tIns="11430" rIns="0" bIns="0" rtlCol="0">
            <a:spAutoFit/>
          </a:bodyPr>
          <a:lstStyle>
            <a:lvl1pPr>
              <a:defRPr sz="3600" b="1" i="0">
                <a:solidFill>
                  <a:schemeClr val="tx1"/>
                </a:solidFill>
                <a:latin typeface="Architype Bold"/>
                <a:ea typeface="+mj-ea"/>
                <a:cs typeface="Architype Bold"/>
              </a:defRPr>
            </a:lvl1pPr>
          </a:lstStyle>
          <a:p>
            <a:pPr marL="12700" marR="5080">
              <a:lnSpc>
                <a:spcPct val="100800"/>
              </a:lnSpc>
              <a:spcBef>
                <a:spcPts val="90"/>
              </a:spcBef>
            </a:pPr>
            <a:r>
              <a:rPr lang="en-US" dirty="0"/>
              <a:t>Presidential</a:t>
            </a:r>
            <a:r>
              <a:rPr lang="en-US" spc="-20" dirty="0"/>
              <a:t> </a:t>
            </a:r>
            <a:r>
              <a:rPr lang="en-US" dirty="0"/>
              <a:t>Award</a:t>
            </a:r>
            <a:r>
              <a:rPr lang="en-US" spc="-10" dirty="0"/>
              <a:t> </a:t>
            </a:r>
            <a:r>
              <a:rPr lang="en-US" dirty="0"/>
              <a:t>of</a:t>
            </a:r>
            <a:r>
              <a:rPr lang="en-US" spc="-5" dirty="0"/>
              <a:t> </a:t>
            </a:r>
            <a:r>
              <a:rPr lang="en-US" spc="-20" dirty="0"/>
              <a:t>Excellence </a:t>
            </a:r>
            <a:r>
              <a:rPr lang="en-US" dirty="0"/>
              <a:t>for</a:t>
            </a:r>
            <a:r>
              <a:rPr lang="en-US" spc="-20" dirty="0"/>
              <a:t> </a:t>
            </a:r>
            <a:r>
              <a:rPr lang="en-US" dirty="0"/>
              <a:t>Distinguished</a:t>
            </a:r>
            <a:r>
              <a:rPr lang="en-US" spc="-15" dirty="0"/>
              <a:t> </a:t>
            </a:r>
            <a:r>
              <a:rPr lang="en-US" spc="-10" dirty="0"/>
              <a:t>Service</a:t>
            </a:r>
          </a:p>
        </p:txBody>
      </p:sp>
      <p:pic>
        <p:nvPicPr>
          <p:cNvPr id="3" name="Picture 2">
            <a:extLst>
              <a:ext uri="{FF2B5EF4-FFF2-40B4-BE49-F238E27FC236}">
                <a16:creationId xmlns:a16="http://schemas.microsoft.com/office/drawing/2014/main" id="{236A5C6E-7081-EED2-FBF2-588C3C741A06}"/>
              </a:ext>
            </a:extLst>
          </p:cNvPr>
          <p:cNvPicPr>
            <a:picLocks noChangeAspect="1"/>
          </p:cNvPicPr>
          <p:nvPr/>
        </p:nvPicPr>
        <p:blipFill>
          <a:blip r:embed="rId2"/>
          <a:stretch>
            <a:fillRect/>
          </a:stretch>
        </p:blipFill>
        <p:spPr>
          <a:xfrm>
            <a:off x="10611716" y="1616075"/>
            <a:ext cx="8458200" cy="8458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96160" y="10367622"/>
            <a:ext cx="10681335" cy="402590"/>
          </a:xfrm>
          <a:prstGeom prst="rect">
            <a:avLst/>
          </a:prstGeom>
        </p:spPr>
        <p:txBody>
          <a:bodyPr vert="horz" wrap="square" lIns="0" tIns="15240" rIns="0" bIns="0" rtlCol="0">
            <a:spAutoFit/>
          </a:bodyPr>
          <a:lstStyle/>
          <a:p>
            <a:pPr marL="12700">
              <a:lnSpc>
                <a:spcPct val="100000"/>
              </a:lnSpc>
              <a:spcBef>
                <a:spcPts val="120"/>
              </a:spcBef>
            </a:pPr>
            <a:r>
              <a:rPr sz="2450" b="1" spc="60" dirty="0">
                <a:solidFill>
                  <a:srgbClr val="646464"/>
                </a:solidFill>
                <a:latin typeface="Architype Bold"/>
                <a:cs typeface="Architype Bold"/>
              </a:rPr>
              <a:t>AIA</a:t>
            </a:r>
            <a:r>
              <a:rPr sz="2450" b="1" spc="215" dirty="0">
                <a:solidFill>
                  <a:srgbClr val="646464"/>
                </a:solidFill>
                <a:latin typeface="Architype Bold"/>
                <a:cs typeface="Architype Bold"/>
              </a:rPr>
              <a:t> </a:t>
            </a:r>
            <a:r>
              <a:rPr sz="2450" b="0" spc="70" dirty="0">
                <a:solidFill>
                  <a:srgbClr val="646464"/>
                </a:solidFill>
                <a:latin typeface="Architype Light"/>
                <a:cs typeface="Architype Light"/>
              </a:rPr>
              <a:t>Tennessee</a:t>
            </a:r>
            <a:r>
              <a:rPr sz="2450" b="0" spc="215"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0" dirty="0">
                <a:solidFill>
                  <a:srgbClr val="646464"/>
                </a:solidFill>
                <a:latin typeface="Architype Light"/>
                <a:cs typeface="Architype Light"/>
              </a:rPr>
              <a:t>202</a:t>
            </a:r>
            <a:r>
              <a:rPr lang="en-US" sz="2450" b="0" spc="70" dirty="0">
                <a:solidFill>
                  <a:srgbClr val="646464"/>
                </a:solidFill>
                <a:latin typeface="Architype Light"/>
                <a:cs typeface="Architype Light"/>
              </a:rPr>
              <a:t>3</a:t>
            </a:r>
            <a:r>
              <a:rPr sz="2450" b="0" spc="215" dirty="0">
                <a:solidFill>
                  <a:srgbClr val="646464"/>
                </a:solidFill>
                <a:latin typeface="Architype Light"/>
                <a:cs typeface="Architype Light"/>
              </a:rPr>
              <a:t> </a:t>
            </a:r>
            <a:r>
              <a:rPr sz="2450" b="0" spc="75" dirty="0">
                <a:solidFill>
                  <a:srgbClr val="646464"/>
                </a:solidFill>
                <a:latin typeface="Architype Light"/>
                <a:cs typeface="Architype Light"/>
              </a:rPr>
              <a:t>Annual</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Business</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Meeting</a:t>
            </a:r>
            <a:r>
              <a:rPr sz="2450" b="0" spc="215"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Election</a:t>
            </a:r>
            <a:r>
              <a:rPr sz="2450" b="0" spc="215" dirty="0">
                <a:solidFill>
                  <a:srgbClr val="646464"/>
                </a:solidFill>
                <a:latin typeface="Architype Light"/>
                <a:cs typeface="Architype Light"/>
              </a:rPr>
              <a:t> </a:t>
            </a:r>
            <a:r>
              <a:rPr sz="2450" b="0" spc="45" dirty="0">
                <a:solidFill>
                  <a:srgbClr val="646464"/>
                </a:solidFill>
                <a:latin typeface="Architype Light"/>
                <a:cs typeface="Architype Light"/>
              </a:rPr>
              <a:t>of</a:t>
            </a:r>
            <a:r>
              <a:rPr sz="2450" b="0" spc="215" dirty="0">
                <a:solidFill>
                  <a:srgbClr val="646464"/>
                </a:solidFill>
                <a:latin typeface="Architype Light"/>
                <a:cs typeface="Architype Light"/>
              </a:rPr>
              <a:t> </a:t>
            </a:r>
            <a:r>
              <a:rPr sz="2450" b="0" spc="85" dirty="0">
                <a:solidFill>
                  <a:srgbClr val="646464"/>
                </a:solidFill>
                <a:latin typeface="Architype Light"/>
                <a:cs typeface="Architype Light"/>
              </a:rPr>
              <a:t>Officers</a:t>
            </a:r>
            <a:endParaRPr sz="2450" dirty="0">
              <a:latin typeface="Architype Light"/>
              <a:cs typeface="Architype Light"/>
            </a:endParaRPr>
          </a:p>
        </p:txBody>
      </p:sp>
      <p:sp>
        <p:nvSpPr>
          <p:cNvPr id="3" name="object 3"/>
          <p:cNvSpPr txBox="1">
            <a:spLocks noGrp="1"/>
          </p:cNvSpPr>
          <p:nvPr>
            <p:ph type="title"/>
          </p:nvPr>
        </p:nvSpPr>
        <p:spPr>
          <a:xfrm>
            <a:off x="1296160" y="635971"/>
            <a:ext cx="5535930" cy="628650"/>
          </a:xfrm>
          <a:prstGeom prst="rect">
            <a:avLst/>
          </a:prstGeom>
        </p:spPr>
        <p:txBody>
          <a:bodyPr vert="horz" wrap="square" lIns="0" tIns="13335" rIns="0" bIns="0" rtlCol="0">
            <a:spAutoFit/>
          </a:bodyPr>
          <a:lstStyle/>
          <a:p>
            <a:pPr marL="12700">
              <a:lnSpc>
                <a:spcPct val="100000"/>
              </a:lnSpc>
              <a:spcBef>
                <a:spcPts val="105"/>
              </a:spcBef>
            </a:pPr>
            <a:r>
              <a:rPr sz="3950" spc="114" dirty="0">
                <a:solidFill>
                  <a:srgbClr val="000000"/>
                </a:solidFill>
              </a:rPr>
              <a:t>202</a:t>
            </a:r>
            <a:r>
              <a:rPr lang="en-US" sz="3950" spc="114" dirty="0">
                <a:solidFill>
                  <a:srgbClr val="000000"/>
                </a:solidFill>
              </a:rPr>
              <a:t>4</a:t>
            </a:r>
            <a:r>
              <a:rPr sz="3950" spc="325" dirty="0">
                <a:solidFill>
                  <a:srgbClr val="000000"/>
                </a:solidFill>
              </a:rPr>
              <a:t> </a:t>
            </a:r>
            <a:r>
              <a:rPr sz="3950" spc="120" dirty="0">
                <a:solidFill>
                  <a:srgbClr val="000000"/>
                </a:solidFill>
              </a:rPr>
              <a:t>Slate</a:t>
            </a:r>
            <a:r>
              <a:rPr sz="3950" spc="325" dirty="0">
                <a:solidFill>
                  <a:srgbClr val="000000"/>
                </a:solidFill>
              </a:rPr>
              <a:t> </a:t>
            </a:r>
            <a:r>
              <a:rPr sz="3950" spc="75" dirty="0">
                <a:solidFill>
                  <a:srgbClr val="000000"/>
                </a:solidFill>
              </a:rPr>
              <a:t>of</a:t>
            </a:r>
            <a:r>
              <a:rPr sz="3950" spc="325" dirty="0">
                <a:solidFill>
                  <a:srgbClr val="000000"/>
                </a:solidFill>
              </a:rPr>
              <a:t> </a:t>
            </a:r>
            <a:r>
              <a:rPr sz="3950" spc="155" dirty="0">
                <a:solidFill>
                  <a:srgbClr val="000000"/>
                </a:solidFill>
              </a:rPr>
              <a:t>Officers</a:t>
            </a:r>
            <a:endParaRPr sz="3950" dirty="0"/>
          </a:p>
        </p:txBody>
      </p:sp>
      <p:grpSp>
        <p:nvGrpSpPr>
          <p:cNvPr id="4" name="object 4"/>
          <p:cNvGrpSpPr/>
          <p:nvPr/>
        </p:nvGrpSpPr>
        <p:grpSpPr>
          <a:xfrm>
            <a:off x="1313830" y="2048810"/>
            <a:ext cx="13087350" cy="7545070"/>
            <a:chOff x="1313830" y="2048810"/>
            <a:chExt cx="13087350" cy="7545070"/>
          </a:xfrm>
        </p:grpSpPr>
        <p:sp>
          <p:nvSpPr>
            <p:cNvPr id="5" name="object 5"/>
            <p:cNvSpPr/>
            <p:nvPr/>
          </p:nvSpPr>
          <p:spPr>
            <a:xfrm>
              <a:off x="1329192" y="2064171"/>
              <a:ext cx="13056869" cy="2459355"/>
            </a:xfrm>
            <a:custGeom>
              <a:avLst/>
              <a:gdLst/>
              <a:ahLst/>
              <a:cxnLst/>
              <a:rect l="l" t="t" r="r" b="b"/>
              <a:pathLst>
                <a:path w="13056869" h="2459354">
                  <a:moveTo>
                    <a:pt x="12653166" y="2459101"/>
                  </a:moveTo>
                  <a:lnTo>
                    <a:pt x="403405" y="2459101"/>
                  </a:lnTo>
                  <a:lnTo>
                    <a:pt x="356360" y="2456343"/>
                  </a:lnTo>
                  <a:lnTo>
                    <a:pt x="310908" y="2448276"/>
                  </a:lnTo>
                  <a:lnTo>
                    <a:pt x="267353" y="2435206"/>
                  </a:lnTo>
                  <a:lnTo>
                    <a:pt x="225998" y="2417442"/>
                  </a:lnTo>
                  <a:lnTo>
                    <a:pt x="187144" y="2395290"/>
                  </a:lnTo>
                  <a:lnTo>
                    <a:pt x="151096" y="2369059"/>
                  </a:lnTo>
                  <a:lnTo>
                    <a:pt x="118154" y="2339055"/>
                  </a:lnTo>
                  <a:lnTo>
                    <a:pt x="88623" y="2305586"/>
                  </a:lnTo>
                  <a:lnTo>
                    <a:pt x="62805" y="2268961"/>
                  </a:lnTo>
                  <a:lnTo>
                    <a:pt x="41002" y="2229485"/>
                  </a:lnTo>
                  <a:lnTo>
                    <a:pt x="23517" y="2187468"/>
                  </a:lnTo>
                  <a:lnTo>
                    <a:pt x="10654" y="2143216"/>
                  </a:lnTo>
                  <a:lnTo>
                    <a:pt x="2714" y="2097037"/>
                  </a:lnTo>
                  <a:lnTo>
                    <a:pt x="0" y="2049238"/>
                  </a:lnTo>
                  <a:lnTo>
                    <a:pt x="0" y="409862"/>
                  </a:lnTo>
                  <a:lnTo>
                    <a:pt x="2714" y="362063"/>
                  </a:lnTo>
                  <a:lnTo>
                    <a:pt x="10654" y="315884"/>
                  </a:lnTo>
                  <a:lnTo>
                    <a:pt x="23517" y="271632"/>
                  </a:lnTo>
                  <a:lnTo>
                    <a:pt x="41002" y="229615"/>
                  </a:lnTo>
                  <a:lnTo>
                    <a:pt x="62805" y="190139"/>
                  </a:lnTo>
                  <a:lnTo>
                    <a:pt x="88623" y="153514"/>
                  </a:lnTo>
                  <a:lnTo>
                    <a:pt x="118154" y="120045"/>
                  </a:lnTo>
                  <a:lnTo>
                    <a:pt x="151096" y="90042"/>
                  </a:lnTo>
                  <a:lnTo>
                    <a:pt x="187144" y="63810"/>
                  </a:lnTo>
                  <a:lnTo>
                    <a:pt x="225998" y="41658"/>
                  </a:lnTo>
                  <a:lnTo>
                    <a:pt x="267353" y="23894"/>
                  </a:lnTo>
                  <a:lnTo>
                    <a:pt x="310908" y="10824"/>
                  </a:lnTo>
                  <a:lnTo>
                    <a:pt x="356360" y="2757"/>
                  </a:lnTo>
                  <a:lnTo>
                    <a:pt x="403405" y="0"/>
                  </a:lnTo>
                  <a:lnTo>
                    <a:pt x="12653166" y="0"/>
                  </a:lnTo>
                  <a:lnTo>
                    <a:pt x="12700212" y="2757"/>
                  </a:lnTo>
                  <a:lnTo>
                    <a:pt x="12745663" y="10824"/>
                  </a:lnTo>
                  <a:lnTo>
                    <a:pt x="12789218" y="23894"/>
                  </a:lnTo>
                  <a:lnTo>
                    <a:pt x="12830574" y="41658"/>
                  </a:lnTo>
                  <a:lnTo>
                    <a:pt x="12869427" y="63810"/>
                  </a:lnTo>
                  <a:lnTo>
                    <a:pt x="12905476" y="90042"/>
                  </a:lnTo>
                  <a:lnTo>
                    <a:pt x="12938417" y="120045"/>
                  </a:lnTo>
                  <a:lnTo>
                    <a:pt x="12967948" y="153514"/>
                  </a:lnTo>
                  <a:lnTo>
                    <a:pt x="12993766" y="190139"/>
                  </a:lnTo>
                  <a:lnTo>
                    <a:pt x="13015569" y="229615"/>
                  </a:lnTo>
                  <a:lnTo>
                    <a:pt x="13033054" y="271632"/>
                  </a:lnTo>
                  <a:lnTo>
                    <a:pt x="13045918" y="315884"/>
                  </a:lnTo>
                  <a:lnTo>
                    <a:pt x="13053858" y="362063"/>
                  </a:lnTo>
                  <a:lnTo>
                    <a:pt x="13056572" y="409862"/>
                  </a:lnTo>
                  <a:lnTo>
                    <a:pt x="13056572" y="2049238"/>
                  </a:lnTo>
                  <a:lnTo>
                    <a:pt x="13053858" y="2097037"/>
                  </a:lnTo>
                  <a:lnTo>
                    <a:pt x="13045918" y="2143216"/>
                  </a:lnTo>
                  <a:lnTo>
                    <a:pt x="13033054" y="2187468"/>
                  </a:lnTo>
                  <a:lnTo>
                    <a:pt x="13015569" y="2229485"/>
                  </a:lnTo>
                  <a:lnTo>
                    <a:pt x="12993766" y="2268961"/>
                  </a:lnTo>
                  <a:lnTo>
                    <a:pt x="12967948" y="2305586"/>
                  </a:lnTo>
                  <a:lnTo>
                    <a:pt x="12938417" y="2339055"/>
                  </a:lnTo>
                  <a:lnTo>
                    <a:pt x="12905476" y="2369059"/>
                  </a:lnTo>
                  <a:lnTo>
                    <a:pt x="12869427" y="2395290"/>
                  </a:lnTo>
                  <a:lnTo>
                    <a:pt x="12830574" y="2417442"/>
                  </a:lnTo>
                  <a:lnTo>
                    <a:pt x="12789218" y="2435206"/>
                  </a:lnTo>
                  <a:lnTo>
                    <a:pt x="12745663" y="2448276"/>
                  </a:lnTo>
                  <a:lnTo>
                    <a:pt x="12700212" y="2456343"/>
                  </a:lnTo>
                  <a:lnTo>
                    <a:pt x="12653166" y="2459101"/>
                  </a:lnTo>
                  <a:close/>
                </a:path>
              </a:pathLst>
            </a:custGeom>
            <a:solidFill>
              <a:srgbClr val="000000"/>
            </a:solidFill>
          </p:spPr>
          <p:txBody>
            <a:bodyPr wrap="square" lIns="0" tIns="0" rIns="0" bIns="0" rtlCol="0"/>
            <a:lstStyle/>
            <a:p>
              <a:endParaRPr/>
            </a:p>
          </p:txBody>
        </p:sp>
        <p:sp>
          <p:nvSpPr>
            <p:cNvPr id="6" name="object 6"/>
            <p:cNvSpPr/>
            <p:nvPr/>
          </p:nvSpPr>
          <p:spPr>
            <a:xfrm>
              <a:off x="1329192" y="2064171"/>
              <a:ext cx="13056869" cy="2459355"/>
            </a:xfrm>
            <a:custGeom>
              <a:avLst/>
              <a:gdLst/>
              <a:ahLst/>
              <a:cxnLst/>
              <a:rect l="l" t="t" r="r" b="b"/>
              <a:pathLst>
                <a:path w="13056869" h="2459354">
                  <a:moveTo>
                    <a:pt x="0" y="409862"/>
                  </a:moveTo>
                  <a:lnTo>
                    <a:pt x="2714" y="362063"/>
                  </a:lnTo>
                  <a:lnTo>
                    <a:pt x="10654" y="315884"/>
                  </a:lnTo>
                  <a:lnTo>
                    <a:pt x="23517" y="271632"/>
                  </a:lnTo>
                  <a:lnTo>
                    <a:pt x="41002" y="229615"/>
                  </a:lnTo>
                  <a:lnTo>
                    <a:pt x="62805" y="190139"/>
                  </a:lnTo>
                  <a:lnTo>
                    <a:pt x="88623" y="153514"/>
                  </a:lnTo>
                  <a:lnTo>
                    <a:pt x="118154" y="120045"/>
                  </a:lnTo>
                  <a:lnTo>
                    <a:pt x="151096" y="90042"/>
                  </a:lnTo>
                  <a:lnTo>
                    <a:pt x="187144" y="63810"/>
                  </a:lnTo>
                  <a:lnTo>
                    <a:pt x="225998" y="41658"/>
                  </a:lnTo>
                  <a:lnTo>
                    <a:pt x="267353" y="23894"/>
                  </a:lnTo>
                  <a:lnTo>
                    <a:pt x="310908" y="10824"/>
                  </a:lnTo>
                  <a:lnTo>
                    <a:pt x="356360" y="2757"/>
                  </a:lnTo>
                  <a:lnTo>
                    <a:pt x="403405" y="0"/>
                  </a:lnTo>
                  <a:lnTo>
                    <a:pt x="12653166" y="0"/>
                  </a:lnTo>
                  <a:lnTo>
                    <a:pt x="12700212" y="2757"/>
                  </a:lnTo>
                  <a:lnTo>
                    <a:pt x="12745663" y="10824"/>
                  </a:lnTo>
                  <a:lnTo>
                    <a:pt x="12789218" y="23894"/>
                  </a:lnTo>
                  <a:lnTo>
                    <a:pt x="12830574" y="41658"/>
                  </a:lnTo>
                  <a:lnTo>
                    <a:pt x="12869427" y="63810"/>
                  </a:lnTo>
                  <a:lnTo>
                    <a:pt x="12905476" y="90042"/>
                  </a:lnTo>
                  <a:lnTo>
                    <a:pt x="12938417" y="120045"/>
                  </a:lnTo>
                  <a:lnTo>
                    <a:pt x="12967948" y="153514"/>
                  </a:lnTo>
                  <a:lnTo>
                    <a:pt x="12993766" y="190139"/>
                  </a:lnTo>
                  <a:lnTo>
                    <a:pt x="13015569" y="229615"/>
                  </a:lnTo>
                  <a:lnTo>
                    <a:pt x="13033054" y="271632"/>
                  </a:lnTo>
                  <a:lnTo>
                    <a:pt x="13045918" y="315884"/>
                  </a:lnTo>
                  <a:lnTo>
                    <a:pt x="13053858" y="362063"/>
                  </a:lnTo>
                  <a:lnTo>
                    <a:pt x="13056572" y="409862"/>
                  </a:lnTo>
                  <a:lnTo>
                    <a:pt x="13056572" y="2049238"/>
                  </a:lnTo>
                  <a:lnTo>
                    <a:pt x="13053858" y="2097037"/>
                  </a:lnTo>
                  <a:lnTo>
                    <a:pt x="13045918" y="2143216"/>
                  </a:lnTo>
                  <a:lnTo>
                    <a:pt x="13033054" y="2187468"/>
                  </a:lnTo>
                  <a:lnTo>
                    <a:pt x="13015569" y="2229485"/>
                  </a:lnTo>
                  <a:lnTo>
                    <a:pt x="12993766" y="2268961"/>
                  </a:lnTo>
                  <a:lnTo>
                    <a:pt x="12967948" y="2305586"/>
                  </a:lnTo>
                  <a:lnTo>
                    <a:pt x="12938417" y="2339055"/>
                  </a:lnTo>
                  <a:lnTo>
                    <a:pt x="12905476" y="2369059"/>
                  </a:lnTo>
                  <a:lnTo>
                    <a:pt x="12869427" y="2395290"/>
                  </a:lnTo>
                  <a:lnTo>
                    <a:pt x="12830574" y="2417442"/>
                  </a:lnTo>
                  <a:lnTo>
                    <a:pt x="12789218" y="2435206"/>
                  </a:lnTo>
                  <a:lnTo>
                    <a:pt x="12745663" y="2448276"/>
                  </a:lnTo>
                  <a:lnTo>
                    <a:pt x="12700212" y="2456343"/>
                  </a:lnTo>
                  <a:lnTo>
                    <a:pt x="12653166" y="2459101"/>
                  </a:lnTo>
                  <a:lnTo>
                    <a:pt x="403405" y="2459101"/>
                  </a:lnTo>
                  <a:lnTo>
                    <a:pt x="356360" y="2456343"/>
                  </a:lnTo>
                  <a:lnTo>
                    <a:pt x="310908" y="2448276"/>
                  </a:lnTo>
                  <a:lnTo>
                    <a:pt x="267353" y="2435206"/>
                  </a:lnTo>
                  <a:lnTo>
                    <a:pt x="225998" y="2417442"/>
                  </a:lnTo>
                  <a:lnTo>
                    <a:pt x="187144" y="2395290"/>
                  </a:lnTo>
                  <a:lnTo>
                    <a:pt x="151096" y="2369059"/>
                  </a:lnTo>
                  <a:lnTo>
                    <a:pt x="118154" y="2339055"/>
                  </a:lnTo>
                  <a:lnTo>
                    <a:pt x="88623" y="2305586"/>
                  </a:lnTo>
                  <a:lnTo>
                    <a:pt x="62805" y="2268961"/>
                  </a:lnTo>
                  <a:lnTo>
                    <a:pt x="41002" y="2229485"/>
                  </a:lnTo>
                  <a:lnTo>
                    <a:pt x="23517" y="2187468"/>
                  </a:lnTo>
                  <a:lnTo>
                    <a:pt x="10654" y="2143216"/>
                  </a:lnTo>
                  <a:lnTo>
                    <a:pt x="2714" y="2097037"/>
                  </a:lnTo>
                  <a:lnTo>
                    <a:pt x="0" y="2049238"/>
                  </a:lnTo>
                  <a:lnTo>
                    <a:pt x="0" y="409862"/>
                  </a:lnTo>
                  <a:close/>
                </a:path>
              </a:pathLst>
            </a:custGeom>
            <a:ln w="30721">
              <a:solidFill>
                <a:srgbClr val="FFFFFF"/>
              </a:solidFill>
            </a:ln>
          </p:spPr>
          <p:txBody>
            <a:bodyPr wrap="square" lIns="0" tIns="0" rIns="0" bIns="0" rtlCol="0"/>
            <a:lstStyle/>
            <a:p>
              <a:endParaRPr/>
            </a:p>
          </p:txBody>
        </p:sp>
        <p:sp>
          <p:nvSpPr>
            <p:cNvPr id="7" name="object 7"/>
            <p:cNvSpPr/>
            <p:nvPr/>
          </p:nvSpPr>
          <p:spPr>
            <a:xfrm>
              <a:off x="1329192" y="4591581"/>
              <a:ext cx="13056869" cy="2459355"/>
            </a:xfrm>
            <a:custGeom>
              <a:avLst/>
              <a:gdLst/>
              <a:ahLst/>
              <a:cxnLst/>
              <a:rect l="l" t="t" r="r" b="b"/>
              <a:pathLst>
                <a:path w="13056869" h="2459354">
                  <a:moveTo>
                    <a:pt x="12653166" y="2459101"/>
                  </a:moveTo>
                  <a:lnTo>
                    <a:pt x="403405" y="2459101"/>
                  </a:lnTo>
                  <a:lnTo>
                    <a:pt x="356360" y="2456343"/>
                  </a:lnTo>
                  <a:lnTo>
                    <a:pt x="310908" y="2448276"/>
                  </a:lnTo>
                  <a:lnTo>
                    <a:pt x="267353" y="2435206"/>
                  </a:lnTo>
                  <a:lnTo>
                    <a:pt x="225998" y="2417442"/>
                  </a:lnTo>
                  <a:lnTo>
                    <a:pt x="187144" y="2395290"/>
                  </a:lnTo>
                  <a:lnTo>
                    <a:pt x="151096" y="2369059"/>
                  </a:lnTo>
                  <a:lnTo>
                    <a:pt x="118154" y="2339055"/>
                  </a:lnTo>
                  <a:lnTo>
                    <a:pt x="88623" y="2305586"/>
                  </a:lnTo>
                  <a:lnTo>
                    <a:pt x="62805" y="2268961"/>
                  </a:lnTo>
                  <a:lnTo>
                    <a:pt x="41002" y="2229485"/>
                  </a:lnTo>
                  <a:lnTo>
                    <a:pt x="23517" y="2187468"/>
                  </a:lnTo>
                  <a:lnTo>
                    <a:pt x="10654" y="2143216"/>
                  </a:lnTo>
                  <a:lnTo>
                    <a:pt x="2714" y="2097037"/>
                  </a:lnTo>
                  <a:lnTo>
                    <a:pt x="0" y="2049238"/>
                  </a:lnTo>
                  <a:lnTo>
                    <a:pt x="0" y="409862"/>
                  </a:lnTo>
                  <a:lnTo>
                    <a:pt x="2714" y="362063"/>
                  </a:lnTo>
                  <a:lnTo>
                    <a:pt x="10654" y="315884"/>
                  </a:lnTo>
                  <a:lnTo>
                    <a:pt x="23517" y="271632"/>
                  </a:lnTo>
                  <a:lnTo>
                    <a:pt x="41002" y="229615"/>
                  </a:lnTo>
                  <a:lnTo>
                    <a:pt x="62805" y="190139"/>
                  </a:lnTo>
                  <a:lnTo>
                    <a:pt x="88623" y="153514"/>
                  </a:lnTo>
                  <a:lnTo>
                    <a:pt x="118154" y="120045"/>
                  </a:lnTo>
                  <a:lnTo>
                    <a:pt x="151096" y="90042"/>
                  </a:lnTo>
                  <a:lnTo>
                    <a:pt x="187144" y="63810"/>
                  </a:lnTo>
                  <a:lnTo>
                    <a:pt x="225998" y="41658"/>
                  </a:lnTo>
                  <a:lnTo>
                    <a:pt x="267353" y="23894"/>
                  </a:lnTo>
                  <a:lnTo>
                    <a:pt x="310908" y="10824"/>
                  </a:lnTo>
                  <a:lnTo>
                    <a:pt x="356360" y="2757"/>
                  </a:lnTo>
                  <a:lnTo>
                    <a:pt x="403405" y="0"/>
                  </a:lnTo>
                  <a:lnTo>
                    <a:pt x="12653166" y="0"/>
                  </a:lnTo>
                  <a:lnTo>
                    <a:pt x="12700212" y="2757"/>
                  </a:lnTo>
                  <a:lnTo>
                    <a:pt x="12745663" y="10824"/>
                  </a:lnTo>
                  <a:lnTo>
                    <a:pt x="12789218" y="23894"/>
                  </a:lnTo>
                  <a:lnTo>
                    <a:pt x="12830574" y="41658"/>
                  </a:lnTo>
                  <a:lnTo>
                    <a:pt x="12869427" y="63810"/>
                  </a:lnTo>
                  <a:lnTo>
                    <a:pt x="12905476" y="90042"/>
                  </a:lnTo>
                  <a:lnTo>
                    <a:pt x="12938417" y="120045"/>
                  </a:lnTo>
                  <a:lnTo>
                    <a:pt x="12967948" y="153514"/>
                  </a:lnTo>
                  <a:lnTo>
                    <a:pt x="12993766" y="190139"/>
                  </a:lnTo>
                  <a:lnTo>
                    <a:pt x="13015569" y="229615"/>
                  </a:lnTo>
                  <a:lnTo>
                    <a:pt x="13033054" y="271632"/>
                  </a:lnTo>
                  <a:lnTo>
                    <a:pt x="13045918" y="315884"/>
                  </a:lnTo>
                  <a:lnTo>
                    <a:pt x="13053858" y="362063"/>
                  </a:lnTo>
                  <a:lnTo>
                    <a:pt x="13056572" y="409862"/>
                  </a:lnTo>
                  <a:lnTo>
                    <a:pt x="13056572" y="2049238"/>
                  </a:lnTo>
                  <a:lnTo>
                    <a:pt x="13053858" y="2097037"/>
                  </a:lnTo>
                  <a:lnTo>
                    <a:pt x="13045918" y="2143216"/>
                  </a:lnTo>
                  <a:lnTo>
                    <a:pt x="13033054" y="2187468"/>
                  </a:lnTo>
                  <a:lnTo>
                    <a:pt x="13015569" y="2229485"/>
                  </a:lnTo>
                  <a:lnTo>
                    <a:pt x="12993766" y="2268961"/>
                  </a:lnTo>
                  <a:lnTo>
                    <a:pt x="12967948" y="2305586"/>
                  </a:lnTo>
                  <a:lnTo>
                    <a:pt x="12938417" y="2339055"/>
                  </a:lnTo>
                  <a:lnTo>
                    <a:pt x="12905476" y="2369059"/>
                  </a:lnTo>
                  <a:lnTo>
                    <a:pt x="12869427" y="2395290"/>
                  </a:lnTo>
                  <a:lnTo>
                    <a:pt x="12830574" y="2417442"/>
                  </a:lnTo>
                  <a:lnTo>
                    <a:pt x="12789218" y="2435206"/>
                  </a:lnTo>
                  <a:lnTo>
                    <a:pt x="12745663" y="2448276"/>
                  </a:lnTo>
                  <a:lnTo>
                    <a:pt x="12700212" y="2456343"/>
                  </a:lnTo>
                  <a:lnTo>
                    <a:pt x="12653166" y="2459101"/>
                  </a:lnTo>
                  <a:close/>
                </a:path>
              </a:pathLst>
            </a:custGeom>
            <a:solidFill>
              <a:srgbClr val="3F3F3F"/>
            </a:solidFill>
          </p:spPr>
          <p:txBody>
            <a:bodyPr wrap="square" lIns="0" tIns="0" rIns="0" bIns="0" rtlCol="0"/>
            <a:lstStyle/>
            <a:p>
              <a:endParaRPr/>
            </a:p>
          </p:txBody>
        </p:sp>
        <p:sp>
          <p:nvSpPr>
            <p:cNvPr id="8" name="object 8"/>
            <p:cNvSpPr/>
            <p:nvPr/>
          </p:nvSpPr>
          <p:spPr>
            <a:xfrm>
              <a:off x="1329192" y="4591581"/>
              <a:ext cx="13056869" cy="2459355"/>
            </a:xfrm>
            <a:custGeom>
              <a:avLst/>
              <a:gdLst/>
              <a:ahLst/>
              <a:cxnLst/>
              <a:rect l="l" t="t" r="r" b="b"/>
              <a:pathLst>
                <a:path w="13056869" h="2459354">
                  <a:moveTo>
                    <a:pt x="0" y="409862"/>
                  </a:moveTo>
                  <a:lnTo>
                    <a:pt x="2714" y="362063"/>
                  </a:lnTo>
                  <a:lnTo>
                    <a:pt x="10654" y="315884"/>
                  </a:lnTo>
                  <a:lnTo>
                    <a:pt x="23517" y="271632"/>
                  </a:lnTo>
                  <a:lnTo>
                    <a:pt x="41002" y="229615"/>
                  </a:lnTo>
                  <a:lnTo>
                    <a:pt x="62805" y="190139"/>
                  </a:lnTo>
                  <a:lnTo>
                    <a:pt x="88623" y="153514"/>
                  </a:lnTo>
                  <a:lnTo>
                    <a:pt x="118154" y="120045"/>
                  </a:lnTo>
                  <a:lnTo>
                    <a:pt x="151096" y="90042"/>
                  </a:lnTo>
                  <a:lnTo>
                    <a:pt x="187144" y="63810"/>
                  </a:lnTo>
                  <a:lnTo>
                    <a:pt x="225998" y="41658"/>
                  </a:lnTo>
                  <a:lnTo>
                    <a:pt x="267353" y="23894"/>
                  </a:lnTo>
                  <a:lnTo>
                    <a:pt x="310908" y="10824"/>
                  </a:lnTo>
                  <a:lnTo>
                    <a:pt x="356360" y="2757"/>
                  </a:lnTo>
                  <a:lnTo>
                    <a:pt x="403405" y="0"/>
                  </a:lnTo>
                  <a:lnTo>
                    <a:pt x="12653166" y="0"/>
                  </a:lnTo>
                  <a:lnTo>
                    <a:pt x="12700212" y="2757"/>
                  </a:lnTo>
                  <a:lnTo>
                    <a:pt x="12745663" y="10824"/>
                  </a:lnTo>
                  <a:lnTo>
                    <a:pt x="12789218" y="23894"/>
                  </a:lnTo>
                  <a:lnTo>
                    <a:pt x="12830574" y="41658"/>
                  </a:lnTo>
                  <a:lnTo>
                    <a:pt x="12869427" y="63810"/>
                  </a:lnTo>
                  <a:lnTo>
                    <a:pt x="12905476" y="90042"/>
                  </a:lnTo>
                  <a:lnTo>
                    <a:pt x="12938417" y="120045"/>
                  </a:lnTo>
                  <a:lnTo>
                    <a:pt x="12967948" y="153514"/>
                  </a:lnTo>
                  <a:lnTo>
                    <a:pt x="12993766" y="190139"/>
                  </a:lnTo>
                  <a:lnTo>
                    <a:pt x="13015569" y="229615"/>
                  </a:lnTo>
                  <a:lnTo>
                    <a:pt x="13033054" y="271632"/>
                  </a:lnTo>
                  <a:lnTo>
                    <a:pt x="13045918" y="315884"/>
                  </a:lnTo>
                  <a:lnTo>
                    <a:pt x="13053858" y="362063"/>
                  </a:lnTo>
                  <a:lnTo>
                    <a:pt x="13056572" y="409862"/>
                  </a:lnTo>
                  <a:lnTo>
                    <a:pt x="13056572" y="2049238"/>
                  </a:lnTo>
                  <a:lnTo>
                    <a:pt x="13053858" y="2097037"/>
                  </a:lnTo>
                  <a:lnTo>
                    <a:pt x="13045918" y="2143216"/>
                  </a:lnTo>
                  <a:lnTo>
                    <a:pt x="13033054" y="2187468"/>
                  </a:lnTo>
                  <a:lnTo>
                    <a:pt x="13015569" y="2229485"/>
                  </a:lnTo>
                  <a:lnTo>
                    <a:pt x="12993766" y="2268961"/>
                  </a:lnTo>
                  <a:lnTo>
                    <a:pt x="12967948" y="2305586"/>
                  </a:lnTo>
                  <a:lnTo>
                    <a:pt x="12938417" y="2339055"/>
                  </a:lnTo>
                  <a:lnTo>
                    <a:pt x="12905476" y="2369059"/>
                  </a:lnTo>
                  <a:lnTo>
                    <a:pt x="12869427" y="2395290"/>
                  </a:lnTo>
                  <a:lnTo>
                    <a:pt x="12830574" y="2417442"/>
                  </a:lnTo>
                  <a:lnTo>
                    <a:pt x="12789218" y="2435206"/>
                  </a:lnTo>
                  <a:lnTo>
                    <a:pt x="12745663" y="2448276"/>
                  </a:lnTo>
                  <a:lnTo>
                    <a:pt x="12700212" y="2456343"/>
                  </a:lnTo>
                  <a:lnTo>
                    <a:pt x="12653166" y="2459101"/>
                  </a:lnTo>
                  <a:lnTo>
                    <a:pt x="403405" y="2459101"/>
                  </a:lnTo>
                  <a:lnTo>
                    <a:pt x="356360" y="2456343"/>
                  </a:lnTo>
                  <a:lnTo>
                    <a:pt x="310908" y="2448276"/>
                  </a:lnTo>
                  <a:lnTo>
                    <a:pt x="267353" y="2435206"/>
                  </a:lnTo>
                  <a:lnTo>
                    <a:pt x="225998" y="2417442"/>
                  </a:lnTo>
                  <a:lnTo>
                    <a:pt x="187144" y="2395290"/>
                  </a:lnTo>
                  <a:lnTo>
                    <a:pt x="151096" y="2369059"/>
                  </a:lnTo>
                  <a:lnTo>
                    <a:pt x="118154" y="2339055"/>
                  </a:lnTo>
                  <a:lnTo>
                    <a:pt x="88623" y="2305586"/>
                  </a:lnTo>
                  <a:lnTo>
                    <a:pt x="62805" y="2268961"/>
                  </a:lnTo>
                  <a:lnTo>
                    <a:pt x="41002" y="2229485"/>
                  </a:lnTo>
                  <a:lnTo>
                    <a:pt x="23517" y="2187468"/>
                  </a:lnTo>
                  <a:lnTo>
                    <a:pt x="10654" y="2143216"/>
                  </a:lnTo>
                  <a:lnTo>
                    <a:pt x="2714" y="2097037"/>
                  </a:lnTo>
                  <a:lnTo>
                    <a:pt x="0" y="2049238"/>
                  </a:lnTo>
                  <a:lnTo>
                    <a:pt x="0" y="409862"/>
                  </a:lnTo>
                  <a:close/>
                </a:path>
              </a:pathLst>
            </a:custGeom>
            <a:ln w="30721">
              <a:solidFill>
                <a:srgbClr val="FFFFFF"/>
              </a:solidFill>
            </a:ln>
          </p:spPr>
          <p:txBody>
            <a:bodyPr wrap="square" lIns="0" tIns="0" rIns="0" bIns="0" rtlCol="0"/>
            <a:lstStyle/>
            <a:p>
              <a:endParaRPr/>
            </a:p>
          </p:txBody>
        </p:sp>
        <p:sp>
          <p:nvSpPr>
            <p:cNvPr id="9" name="object 9"/>
            <p:cNvSpPr/>
            <p:nvPr/>
          </p:nvSpPr>
          <p:spPr>
            <a:xfrm>
              <a:off x="1329192" y="7105330"/>
              <a:ext cx="13056869" cy="2473325"/>
            </a:xfrm>
            <a:custGeom>
              <a:avLst/>
              <a:gdLst/>
              <a:ahLst/>
              <a:cxnLst/>
              <a:rect l="l" t="t" r="r" b="b"/>
              <a:pathLst>
                <a:path w="13056869" h="2473325">
                  <a:moveTo>
                    <a:pt x="12650924" y="2472763"/>
                  </a:moveTo>
                  <a:lnTo>
                    <a:pt x="405647" y="2472763"/>
                  </a:lnTo>
                  <a:lnTo>
                    <a:pt x="358340" y="2469990"/>
                  </a:lnTo>
                  <a:lnTo>
                    <a:pt x="312636" y="2461878"/>
                  </a:lnTo>
                  <a:lnTo>
                    <a:pt x="268839" y="2448735"/>
                  </a:lnTo>
                  <a:lnTo>
                    <a:pt x="227253" y="2430872"/>
                  </a:lnTo>
                  <a:lnTo>
                    <a:pt x="188184" y="2408597"/>
                  </a:lnTo>
                  <a:lnTo>
                    <a:pt x="151935" y="2382220"/>
                  </a:lnTo>
                  <a:lnTo>
                    <a:pt x="118811" y="2352050"/>
                  </a:lnTo>
                  <a:lnTo>
                    <a:pt x="89116" y="2318395"/>
                  </a:lnTo>
                  <a:lnTo>
                    <a:pt x="63154" y="2281566"/>
                  </a:lnTo>
                  <a:lnTo>
                    <a:pt x="41230" y="2241871"/>
                  </a:lnTo>
                  <a:lnTo>
                    <a:pt x="23648" y="2199621"/>
                  </a:lnTo>
                  <a:lnTo>
                    <a:pt x="10713" y="2155123"/>
                  </a:lnTo>
                  <a:lnTo>
                    <a:pt x="2729" y="2108687"/>
                  </a:lnTo>
                  <a:lnTo>
                    <a:pt x="0" y="2060623"/>
                  </a:lnTo>
                  <a:lnTo>
                    <a:pt x="0" y="412139"/>
                  </a:lnTo>
                  <a:lnTo>
                    <a:pt x="2729" y="364075"/>
                  </a:lnTo>
                  <a:lnTo>
                    <a:pt x="10713" y="317639"/>
                  </a:lnTo>
                  <a:lnTo>
                    <a:pt x="23648" y="273141"/>
                  </a:lnTo>
                  <a:lnTo>
                    <a:pt x="41230" y="230890"/>
                  </a:lnTo>
                  <a:lnTo>
                    <a:pt x="63154" y="191196"/>
                  </a:lnTo>
                  <a:lnTo>
                    <a:pt x="89116" y="154367"/>
                  </a:lnTo>
                  <a:lnTo>
                    <a:pt x="118811" y="120712"/>
                  </a:lnTo>
                  <a:lnTo>
                    <a:pt x="151935" y="90542"/>
                  </a:lnTo>
                  <a:lnTo>
                    <a:pt x="188184" y="64165"/>
                  </a:lnTo>
                  <a:lnTo>
                    <a:pt x="227253" y="41890"/>
                  </a:lnTo>
                  <a:lnTo>
                    <a:pt x="268839" y="24027"/>
                  </a:lnTo>
                  <a:lnTo>
                    <a:pt x="312636" y="10884"/>
                  </a:lnTo>
                  <a:lnTo>
                    <a:pt x="358340" y="2772"/>
                  </a:lnTo>
                  <a:lnTo>
                    <a:pt x="405647" y="0"/>
                  </a:lnTo>
                  <a:lnTo>
                    <a:pt x="12650924" y="0"/>
                  </a:lnTo>
                  <a:lnTo>
                    <a:pt x="12698231" y="2772"/>
                  </a:lnTo>
                  <a:lnTo>
                    <a:pt x="12743936" y="10884"/>
                  </a:lnTo>
                  <a:lnTo>
                    <a:pt x="12787733" y="24027"/>
                  </a:lnTo>
                  <a:lnTo>
                    <a:pt x="12829318" y="41890"/>
                  </a:lnTo>
                  <a:lnTo>
                    <a:pt x="12868387" y="64165"/>
                  </a:lnTo>
                  <a:lnTo>
                    <a:pt x="12904636" y="90542"/>
                  </a:lnTo>
                  <a:lnTo>
                    <a:pt x="12937760" y="120712"/>
                  </a:lnTo>
                  <a:lnTo>
                    <a:pt x="12967456" y="154367"/>
                  </a:lnTo>
                  <a:lnTo>
                    <a:pt x="12993417" y="191196"/>
                  </a:lnTo>
                  <a:lnTo>
                    <a:pt x="13015341" y="230890"/>
                  </a:lnTo>
                  <a:lnTo>
                    <a:pt x="13032923" y="273141"/>
                  </a:lnTo>
                  <a:lnTo>
                    <a:pt x="13045858" y="317639"/>
                  </a:lnTo>
                  <a:lnTo>
                    <a:pt x="13053843" y="364075"/>
                  </a:lnTo>
                  <a:lnTo>
                    <a:pt x="13056572" y="412139"/>
                  </a:lnTo>
                  <a:lnTo>
                    <a:pt x="13056572" y="2060623"/>
                  </a:lnTo>
                  <a:lnTo>
                    <a:pt x="13053843" y="2108687"/>
                  </a:lnTo>
                  <a:lnTo>
                    <a:pt x="13045858" y="2155123"/>
                  </a:lnTo>
                  <a:lnTo>
                    <a:pt x="13032923" y="2199621"/>
                  </a:lnTo>
                  <a:lnTo>
                    <a:pt x="13015341" y="2241871"/>
                  </a:lnTo>
                  <a:lnTo>
                    <a:pt x="12993417" y="2281566"/>
                  </a:lnTo>
                  <a:lnTo>
                    <a:pt x="12967456" y="2318395"/>
                  </a:lnTo>
                  <a:lnTo>
                    <a:pt x="12937760" y="2352050"/>
                  </a:lnTo>
                  <a:lnTo>
                    <a:pt x="12904636" y="2382220"/>
                  </a:lnTo>
                  <a:lnTo>
                    <a:pt x="12868387" y="2408597"/>
                  </a:lnTo>
                  <a:lnTo>
                    <a:pt x="12829318" y="2430872"/>
                  </a:lnTo>
                  <a:lnTo>
                    <a:pt x="12787733" y="2448735"/>
                  </a:lnTo>
                  <a:lnTo>
                    <a:pt x="12743936" y="2461878"/>
                  </a:lnTo>
                  <a:lnTo>
                    <a:pt x="12698231" y="2469990"/>
                  </a:lnTo>
                  <a:lnTo>
                    <a:pt x="12650924" y="2472763"/>
                  </a:lnTo>
                  <a:close/>
                </a:path>
              </a:pathLst>
            </a:custGeom>
            <a:solidFill>
              <a:srgbClr val="7F7F7F"/>
            </a:solidFill>
          </p:spPr>
          <p:txBody>
            <a:bodyPr wrap="square" lIns="0" tIns="0" rIns="0" bIns="0" rtlCol="0"/>
            <a:lstStyle/>
            <a:p>
              <a:endParaRPr/>
            </a:p>
          </p:txBody>
        </p:sp>
        <p:sp>
          <p:nvSpPr>
            <p:cNvPr id="10" name="object 10"/>
            <p:cNvSpPr/>
            <p:nvPr/>
          </p:nvSpPr>
          <p:spPr>
            <a:xfrm>
              <a:off x="1329192" y="7105330"/>
              <a:ext cx="13056869" cy="2473325"/>
            </a:xfrm>
            <a:custGeom>
              <a:avLst/>
              <a:gdLst/>
              <a:ahLst/>
              <a:cxnLst/>
              <a:rect l="l" t="t" r="r" b="b"/>
              <a:pathLst>
                <a:path w="13056869" h="2473325">
                  <a:moveTo>
                    <a:pt x="0" y="412139"/>
                  </a:moveTo>
                  <a:lnTo>
                    <a:pt x="2729" y="364075"/>
                  </a:lnTo>
                  <a:lnTo>
                    <a:pt x="10713" y="317639"/>
                  </a:lnTo>
                  <a:lnTo>
                    <a:pt x="23648" y="273141"/>
                  </a:lnTo>
                  <a:lnTo>
                    <a:pt x="41230" y="230890"/>
                  </a:lnTo>
                  <a:lnTo>
                    <a:pt x="63154" y="191196"/>
                  </a:lnTo>
                  <a:lnTo>
                    <a:pt x="89116" y="154367"/>
                  </a:lnTo>
                  <a:lnTo>
                    <a:pt x="118811" y="120712"/>
                  </a:lnTo>
                  <a:lnTo>
                    <a:pt x="151935" y="90542"/>
                  </a:lnTo>
                  <a:lnTo>
                    <a:pt x="188184" y="64165"/>
                  </a:lnTo>
                  <a:lnTo>
                    <a:pt x="227253" y="41890"/>
                  </a:lnTo>
                  <a:lnTo>
                    <a:pt x="268839" y="24027"/>
                  </a:lnTo>
                  <a:lnTo>
                    <a:pt x="312636" y="10884"/>
                  </a:lnTo>
                  <a:lnTo>
                    <a:pt x="358340" y="2772"/>
                  </a:lnTo>
                  <a:lnTo>
                    <a:pt x="405647" y="0"/>
                  </a:lnTo>
                  <a:lnTo>
                    <a:pt x="12650924" y="0"/>
                  </a:lnTo>
                  <a:lnTo>
                    <a:pt x="12698231" y="2772"/>
                  </a:lnTo>
                  <a:lnTo>
                    <a:pt x="12743936" y="10884"/>
                  </a:lnTo>
                  <a:lnTo>
                    <a:pt x="12787733" y="24027"/>
                  </a:lnTo>
                  <a:lnTo>
                    <a:pt x="12829318" y="41890"/>
                  </a:lnTo>
                  <a:lnTo>
                    <a:pt x="12868387" y="64165"/>
                  </a:lnTo>
                  <a:lnTo>
                    <a:pt x="12904636" y="90542"/>
                  </a:lnTo>
                  <a:lnTo>
                    <a:pt x="12937760" y="120712"/>
                  </a:lnTo>
                  <a:lnTo>
                    <a:pt x="12967456" y="154367"/>
                  </a:lnTo>
                  <a:lnTo>
                    <a:pt x="12993417" y="191196"/>
                  </a:lnTo>
                  <a:lnTo>
                    <a:pt x="13015341" y="230890"/>
                  </a:lnTo>
                  <a:lnTo>
                    <a:pt x="13032923" y="273141"/>
                  </a:lnTo>
                  <a:lnTo>
                    <a:pt x="13045858" y="317639"/>
                  </a:lnTo>
                  <a:lnTo>
                    <a:pt x="13053843" y="364075"/>
                  </a:lnTo>
                  <a:lnTo>
                    <a:pt x="13056572" y="412139"/>
                  </a:lnTo>
                  <a:lnTo>
                    <a:pt x="13056572" y="2060623"/>
                  </a:lnTo>
                  <a:lnTo>
                    <a:pt x="13053843" y="2108687"/>
                  </a:lnTo>
                  <a:lnTo>
                    <a:pt x="13045858" y="2155123"/>
                  </a:lnTo>
                  <a:lnTo>
                    <a:pt x="13032923" y="2199621"/>
                  </a:lnTo>
                  <a:lnTo>
                    <a:pt x="13015341" y="2241871"/>
                  </a:lnTo>
                  <a:lnTo>
                    <a:pt x="12993417" y="2281566"/>
                  </a:lnTo>
                  <a:lnTo>
                    <a:pt x="12967456" y="2318395"/>
                  </a:lnTo>
                  <a:lnTo>
                    <a:pt x="12937760" y="2352050"/>
                  </a:lnTo>
                  <a:lnTo>
                    <a:pt x="12904636" y="2382220"/>
                  </a:lnTo>
                  <a:lnTo>
                    <a:pt x="12868387" y="2408597"/>
                  </a:lnTo>
                  <a:lnTo>
                    <a:pt x="12829318" y="2430872"/>
                  </a:lnTo>
                  <a:lnTo>
                    <a:pt x="12787733" y="2448735"/>
                  </a:lnTo>
                  <a:lnTo>
                    <a:pt x="12743936" y="2461878"/>
                  </a:lnTo>
                  <a:lnTo>
                    <a:pt x="12698231" y="2469990"/>
                  </a:lnTo>
                  <a:lnTo>
                    <a:pt x="12650924" y="2472763"/>
                  </a:lnTo>
                  <a:lnTo>
                    <a:pt x="405647" y="2472763"/>
                  </a:lnTo>
                  <a:lnTo>
                    <a:pt x="358340" y="2469990"/>
                  </a:lnTo>
                  <a:lnTo>
                    <a:pt x="312636" y="2461878"/>
                  </a:lnTo>
                  <a:lnTo>
                    <a:pt x="268839" y="2448735"/>
                  </a:lnTo>
                  <a:lnTo>
                    <a:pt x="227253" y="2430872"/>
                  </a:lnTo>
                  <a:lnTo>
                    <a:pt x="188184" y="2408597"/>
                  </a:lnTo>
                  <a:lnTo>
                    <a:pt x="151935" y="2382220"/>
                  </a:lnTo>
                  <a:lnTo>
                    <a:pt x="118811" y="2352050"/>
                  </a:lnTo>
                  <a:lnTo>
                    <a:pt x="89116" y="2318395"/>
                  </a:lnTo>
                  <a:lnTo>
                    <a:pt x="63154" y="2281566"/>
                  </a:lnTo>
                  <a:lnTo>
                    <a:pt x="41230" y="2241871"/>
                  </a:lnTo>
                  <a:lnTo>
                    <a:pt x="23648" y="2199621"/>
                  </a:lnTo>
                  <a:lnTo>
                    <a:pt x="10713" y="2155123"/>
                  </a:lnTo>
                  <a:lnTo>
                    <a:pt x="2729" y="2108687"/>
                  </a:lnTo>
                  <a:lnTo>
                    <a:pt x="0" y="2060623"/>
                  </a:lnTo>
                  <a:lnTo>
                    <a:pt x="0" y="412139"/>
                  </a:lnTo>
                  <a:close/>
                </a:path>
              </a:pathLst>
            </a:custGeom>
            <a:ln w="30721">
              <a:solidFill>
                <a:srgbClr val="FFFFFF"/>
              </a:solidFill>
            </a:ln>
          </p:spPr>
          <p:txBody>
            <a:bodyPr wrap="square" lIns="0" tIns="0" rIns="0" bIns="0" rtlCol="0"/>
            <a:lstStyle/>
            <a:p>
              <a:endParaRPr/>
            </a:p>
          </p:txBody>
        </p:sp>
      </p:grpSp>
      <p:sp>
        <p:nvSpPr>
          <p:cNvPr id="11" name="object 11"/>
          <p:cNvSpPr txBox="1"/>
          <p:nvPr/>
        </p:nvSpPr>
        <p:spPr>
          <a:xfrm>
            <a:off x="1511881" y="3113341"/>
            <a:ext cx="8387769" cy="309700"/>
          </a:xfrm>
          <a:prstGeom prst="rect">
            <a:avLst/>
          </a:prstGeom>
        </p:spPr>
        <p:txBody>
          <a:bodyPr vert="horz" wrap="square" lIns="0" tIns="17145" rIns="0" bIns="0" rtlCol="0">
            <a:spAutoFit/>
          </a:bodyPr>
          <a:lstStyle/>
          <a:p>
            <a:pPr marL="12700">
              <a:lnSpc>
                <a:spcPct val="100000"/>
              </a:lnSpc>
              <a:spcBef>
                <a:spcPts val="135"/>
              </a:spcBef>
              <a:tabLst>
                <a:tab pos="1445895" algn="l"/>
              </a:tabLst>
            </a:pPr>
            <a:r>
              <a:rPr sz="1900" b="0" spc="-10" dirty="0">
                <a:solidFill>
                  <a:srgbClr val="FFFFFF"/>
                </a:solidFill>
                <a:latin typeface="Architype Light"/>
                <a:cs typeface="Architype Light"/>
              </a:rPr>
              <a:t>Nomination:</a:t>
            </a:r>
            <a:r>
              <a:rPr sz="1900" b="0" dirty="0">
                <a:solidFill>
                  <a:srgbClr val="FFFFFF"/>
                </a:solidFill>
                <a:latin typeface="Architype Light"/>
                <a:cs typeface="Architype Light"/>
              </a:rPr>
              <a:t>	Vice</a:t>
            </a:r>
            <a:r>
              <a:rPr sz="1900" b="0" spc="65" dirty="0">
                <a:solidFill>
                  <a:srgbClr val="FFFFFF"/>
                </a:solidFill>
                <a:latin typeface="Architype Light"/>
                <a:cs typeface="Architype Light"/>
              </a:rPr>
              <a:t> </a:t>
            </a:r>
            <a:r>
              <a:rPr sz="1900" b="0" dirty="0">
                <a:solidFill>
                  <a:srgbClr val="FFFFFF"/>
                </a:solidFill>
                <a:latin typeface="Architype Light"/>
                <a:cs typeface="Architype Light"/>
              </a:rPr>
              <a:t>President</a:t>
            </a:r>
            <a:r>
              <a:rPr sz="1900" b="0" spc="180" dirty="0">
                <a:solidFill>
                  <a:srgbClr val="FFFFFF"/>
                </a:solidFill>
                <a:latin typeface="Architype Light"/>
                <a:cs typeface="Architype Light"/>
              </a:rPr>
              <a:t> </a:t>
            </a:r>
            <a:r>
              <a:rPr sz="1900" b="0" dirty="0">
                <a:solidFill>
                  <a:srgbClr val="FFFFFF"/>
                </a:solidFill>
                <a:latin typeface="Architype Light"/>
                <a:cs typeface="Architype Light"/>
              </a:rPr>
              <a:t>|</a:t>
            </a:r>
            <a:r>
              <a:rPr sz="1900" b="0" spc="30" dirty="0">
                <a:solidFill>
                  <a:srgbClr val="FFFFFF"/>
                </a:solidFill>
                <a:latin typeface="Architype Light"/>
                <a:cs typeface="Architype Light"/>
              </a:rPr>
              <a:t> </a:t>
            </a:r>
            <a:r>
              <a:rPr lang="en-US" sz="1900" spc="30" dirty="0">
                <a:solidFill>
                  <a:srgbClr val="FFFFFF"/>
                </a:solidFill>
                <a:latin typeface="Architype Light"/>
                <a:cs typeface="Architype Light"/>
              </a:rPr>
              <a:t>Charles “Chad” Polk, AIA | Nashville</a:t>
            </a:r>
            <a:endParaRPr sz="1900" dirty="0">
              <a:latin typeface="Architype Light"/>
              <a:cs typeface="Architype Light"/>
            </a:endParaRPr>
          </a:p>
        </p:txBody>
      </p:sp>
      <p:sp>
        <p:nvSpPr>
          <p:cNvPr id="12" name="object 12"/>
          <p:cNvSpPr txBox="1"/>
          <p:nvPr/>
        </p:nvSpPr>
        <p:spPr>
          <a:xfrm>
            <a:off x="1511881" y="5312493"/>
            <a:ext cx="11130969" cy="920124"/>
          </a:xfrm>
          <a:prstGeom prst="rect">
            <a:avLst/>
          </a:prstGeom>
        </p:spPr>
        <p:txBody>
          <a:bodyPr vert="horz" wrap="square" lIns="0" tIns="17145" rIns="0" bIns="0" rtlCol="0">
            <a:spAutoFit/>
          </a:bodyPr>
          <a:lstStyle/>
          <a:p>
            <a:pPr marL="12700">
              <a:lnSpc>
                <a:spcPct val="100000"/>
              </a:lnSpc>
              <a:spcBef>
                <a:spcPts val="135"/>
              </a:spcBef>
              <a:tabLst>
                <a:tab pos="5045075" algn="l"/>
              </a:tabLst>
            </a:pPr>
            <a:r>
              <a:rPr sz="1900" b="0" dirty="0">
                <a:solidFill>
                  <a:srgbClr val="FFFFFF"/>
                </a:solidFill>
                <a:latin typeface="Architype Light"/>
                <a:cs typeface="Architype Light"/>
              </a:rPr>
              <a:t>Nomination:</a:t>
            </a:r>
            <a:r>
              <a:rPr sz="1900" b="0" spc="110" dirty="0">
                <a:solidFill>
                  <a:srgbClr val="FFFFFF"/>
                </a:solidFill>
                <a:latin typeface="Architype Light"/>
                <a:cs typeface="Architype Light"/>
              </a:rPr>
              <a:t> </a:t>
            </a:r>
            <a:endParaRPr lang="en-US" sz="1900" b="0" spc="110" dirty="0">
              <a:solidFill>
                <a:srgbClr val="FFFFFF"/>
              </a:solidFill>
              <a:latin typeface="Architype Light"/>
              <a:cs typeface="Architype Light"/>
            </a:endParaRPr>
          </a:p>
          <a:p>
            <a:pPr marL="12700">
              <a:spcBef>
                <a:spcPts val="135"/>
              </a:spcBef>
              <a:tabLst>
                <a:tab pos="5045075" algn="l"/>
              </a:tabLst>
            </a:pPr>
            <a:r>
              <a:rPr lang="en-US" sz="1900" b="0" spc="-10" dirty="0">
                <a:solidFill>
                  <a:srgbClr val="FFFFFF"/>
                </a:solidFill>
                <a:latin typeface="Architype Light"/>
                <a:cs typeface="Architype Light"/>
              </a:rPr>
              <a:t>Treasurer</a:t>
            </a:r>
            <a:r>
              <a:rPr lang="en-US" sz="1900" b="0" spc="70" dirty="0">
                <a:solidFill>
                  <a:srgbClr val="FFFFFF"/>
                </a:solidFill>
                <a:latin typeface="Architype Light"/>
                <a:cs typeface="Architype Light"/>
              </a:rPr>
              <a:t> </a:t>
            </a:r>
            <a:r>
              <a:rPr lang="en-US" sz="1900" b="0" dirty="0">
                <a:solidFill>
                  <a:srgbClr val="FFFFFF"/>
                </a:solidFill>
                <a:latin typeface="Architype Light"/>
                <a:cs typeface="Architype Light"/>
              </a:rPr>
              <a:t>|</a:t>
            </a:r>
            <a:r>
              <a:rPr lang="en-US" sz="1900" b="0" spc="-40" dirty="0">
                <a:solidFill>
                  <a:srgbClr val="FFFFFF"/>
                </a:solidFill>
                <a:latin typeface="Architype Light"/>
                <a:cs typeface="Architype Light"/>
              </a:rPr>
              <a:t> </a:t>
            </a:r>
            <a:r>
              <a:rPr lang="en-US" sz="1900" b="0" dirty="0">
                <a:solidFill>
                  <a:srgbClr val="FFFFFF"/>
                </a:solidFill>
                <a:latin typeface="Architype Light"/>
                <a:cs typeface="Architype Light"/>
              </a:rPr>
              <a:t>P.</a:t>
            </a:r>
            <a:r>
              <a:rPr lang="en-US" sz="1900" b="0" spc="-40" dirty="0">
                <a:solidFill>
                  <a:srgbClr val="FFFFFF"/>
                </a:solidFill>
                <a:latin typeface="Architype Light"/>
                <a:cs typeface="Architype Light"/>
              </a:rPr>
              <a:t> </a:t>
            </a:r>
            <a:r>
              <a:rPr lang="en-US" sz="1900" b="0" spc="-10" dirty="0">
                <a:solidFill>
                  <a:srgbClr val="FFFFFF"/>
                </a:solidFill>
                <a:latin typeface="Architype Light"/>
                <a:cs typeface="Architype Light"/>
              </a:rPr>
              <a:t>Jeanne</a:t>
            </a:r>
            <a:r>
              <a:rPr lang="en-US" sz="1900" b="0" spc="-35" dirty="0">
                <a:solidFill>
                  <a:srgbClr val="FFFFFF"/>
                </a:solidFill>
                <a:latin typeface="Architype Light"/>
                <a:cs typeface="Architype Light"/>
              </a:rPr>
              <a:t> </a:t>
            </a:r>
            <a:r>
              <a:rPr lang="en-US" sz="1900" b="0" spc="-10" dirty="0">
                <a:solidFill>
                  <a:srgbClr val="FFFFFF"/>
                </a:solidFill>
                <a:latin typeface="Architype Light"/>
                <a:cs typeface="Architype Light"/>
              </a:rPr>
              <a:t>Myers</a:t>
            </a:r>
            <a:r>
              <a:rPr lang="en-US" sz="1900" spc="-45" dirty="0">
                <a:solidFill>
                  <a:srgbClr val="FFFFFF"/>
                </a:solidFill>
                <a:latin typeface="Architype Light"/>
                <a:cs typeface="Architype Light"/>
              </a:rPr>
              <a:t>, AIA </a:t>
            </a:r>
            <a:r>
              <a:rPr lang="en-US" sz="1900" b="0" dirty="0">
                <a:solidFill>
                  <a:srgbClr val="FFFFFF"/>
                </a:solidFill>
                <a:latin typeface="Architype Light"/>
                <a:cs typeface="Architype Light"/>
              </a:rPr>
              <a:t>|</a:t>
            </a:r>
            <a:r>
              <a:rPr lang="en-US" sz="1900" b="0" spc="-45" dirty="0">
                <a:solidFill>
                  <a:srgbClr val="FFFFFF"/>
                </a:solidFill>
                <a:latin typeface="Architype Light"/>
                <a:cs typeface="Architype Light"/>
              </a:rPr>
              <a:t> </a:t>
            </a:r>
            <a:r>
              <a:rPr lang="en-US" sz="1900" spc="-45" dirty="0">
                <a:solidFill>
                  <a:srgbClr val="FFFFFF"/>
                </a:solidFill>
                <a:latin typeface="Architype Light"/>
                <a:cs typeface="Architype Light"/>
              </a:rPr>
              <a:t>Two-year t</a:t>
            </a:r>
            <a:r>
              <a:rPr lang="en-US" sz="1900" b="0" dirty="0">
                <a:solidFill>
                  <a:srgbClr val="FFFFFF"/>
                </a:solidFill>
                <a:latin typeface="Architype Light"/>
                <a:cs typeface="Architype Light"/>
              </a:rPr>
              <a:t>erm</a:t>
            </a:r>
            <a:r>
              <a:rPr lang="en-US" sz="1900" b="0" spc="-110" dirty="0">
                <a:solidFill>
                  <a:srgbClr val="FFFFFF"/>
                </a:solidFill>
                <a:latin typeface="Architype Light"/>
                <a:cs typeface="Architype Light"/>
              </a:rPr>
              <a:t> </a:t>
            </a:r>
            <a:r>
              <a:rPr lang="en-US" sz="1900" b="0" dirty="0">
                <a:solidFill>
                  <a:srgbClr val="FFFFFF"/>
                </a:solidFill>
                <a:latin typeface="Architype Light"/>
                <a:cs typeface="Architype Light"/>
              </a:rPr>
              <a:t>ending</a:t>
            </a:r>
            <a:r>
              <a:rPr lang="en-US" sz="1900" b="0" spc="20" dirty="0">
                <a:solidFill>
                  <a:srgbClr val="FFFFFF"/>
                </a:solidFill>
                <a:latin typeface="Architype Light"/>
                <a:cs typeface="Architype Light"/>
              </a:rPr>
              <a:t> </a:t>
            </a:r>
            <a:r>
              <a:rPr lang="en-US" sz="1900" b="0" spc="-10" dirty="0">
                <a:solidFill>
                  <a:srgbClr val="FFFFFF"/>
                </a:solidFill>
                <a:latin typeface="Architype Light"/>
                <a:cs typeface="Architype Light"/>
              </a:rPr>
              <a:t>12/31/25</a:t>
            </a:r>
            <a:endParaRPr lang="en-US" sz="1900" b="0" spc="110" dirty="0">
              <a:solidFill>
                <a:srgbClr val="FFFFFF"/>
              </a:solidFill>
              <a:latin typeface="Architype Light"/>
              <a:cs typeface="Architype Light"/>
            </a:endParaRPr>
          </a:p>
          <a:p>
            <a:pPr marL="12700">
              <a:lnSpc>
                <a:spcPct val="100000"/>
              </a:lnSpc>
              <a:spcBef>
                <a:spcPts val="135"/>
              </a:spcBef>
              <a:tabLst>
                <a:tab pos="5045075" algn="l"/>
              </a:tabLst>
            </a:pPr>
            <a:r>
              <a:rPr sz="1900" b="0" dirty="0">
                <a:solidFill>
                  <a:srgbClr val="FFFFFF"/>
                </a:solidFill>
                <a:latin typeface="Architype Light"/>
                <a:cs typeface="Architype Light"/>
              </a:rPr>
              <a:t>Secretary</a:t>
            </a:r>
            <a:r>
              <a:rPr sz="1900" b="0" spc="80" dirty="0">
                <a:solidFill>
                  <a:srgbClr val="FFFFFF"/>
                </a:solidFill>
                <a:latin typeface="Architype Light"/>
                <a:cs typeface="Architype Light"/>
              </a:rPr>
              <a:t> </a:t>
            </a:r>
            <a:r>
              <a:rPr sz="1900" b="0" dirty="0">
                <a:solidFill>
                  <a:srgbClr val="FFFFFF"/>
                </a:solidFill>
                <a:latin typeface="Architype Light"/>
                <a:cs typeface="Architype Light"/>
              </a:rPr>
              <a:t>|</a:t>
            </a:r>
            <a:r>
              <a:rPr sz="1900" b="0" spc="80" dirty="0">
                <a:solidFill>
                  <a:srgbClr val="FFFFFF"/>
                </a:solidFill>
                <a:latin typeface="Architype Light"/>
                <a:cs typeface="Architype Light"/>
              </a:rPr>
              <a:t> </a:t>
            </a:r>
            <a:r>
              <a:rPr lang="en-US" sz="1900" b="0" spc="80" dirty="0">
                <a:solidFill>
                  <a:srgbClr val="FFFFFF"/>
                </a:solidFill>
                <a:latin typeface="Architype Light"/>
                <a:cs typeface="Architype Light"/>
              </a:rPr>
              <a:t>Julius Mitchell, AIA </a:t>
            </a:r>
            <a:r>
              <a:rPr sz="1900" b="0" dirty="0">
                <a:solidFill>
                  <a:srgbClr val="FFFFFF"/>
                </a:solidFill>
                <a:latin typeface="Architype Light"/>
                <a:cs typeface="Architype Light"/>
              </a:rPr>
              <a:t>|</a:t>
            </a:r>
            <a:r>
              <a:rPr sz="1900" b="0" spc="80" dirty="0">
                <a:solidFill>
                  <a:srgbClr val="FFFFFF"/>
                </a:solidFill>
                <a:latin typeface="Architype Light"/>
                <a:cs typeface="Architype Light"/>
              </a:rPr>
              <a:t> </a:t>
            </a:r>
            <a:r>
              <a:rPr sz="1900" b="0" spc="-10" dirty="0">
                <a:solidFill>
                  <a:srgbClr val="FFFFFF"/>
                </a:solidFill>
                <a:latin typeface="Architype Light"/>
                <a:cs typeface="Architype Light"/>
              </a:rPr>
              <a:t>Nashville</a:t>
            </a:r>
            <a:r>
              <a:rPr lang="en-US" sz="1900" spc="-10" dirty="0">
                <a:solidFill>
                  <a:srgbClr val="FFFFFF"/>
                </a:solidFill>
                <a:latin typeface="Architype Light"/>
                <a:cs typeface="Architype Light"/>
              </a:rPr>
              <a:t> </a:t>
            </a:r>
            <a:r>
              <a:rPr sz="1900" b="0" spc="-10" dirty="0">
                <a:solidFill>
                  <a:srgbClr val="FFFFFF"/>
                </a:solidFill>
                <a:latin typeface="Architype Light"/>
                <a:cs typeface="Architype Light"/>
              </a:rPr>
              <a:t>(</a:t>
            </a:r>
            <a:r>
              <a:rPr lang="en-US" sz="1900" spc="-10" dirty="0">
                <a:solidFill>
                  <a:srgbClr val="FFFFFF"/>
                </a:solidFill>
                <a:latin typeface="Architype Light"/>
                <a:cs typeface="Architype Light"/>
              </a:rPr>
              <a:t>F</a:t>
            </a:r>
            <a:r>
              <a:rPr lang="en-US" sz="1900" b="0" spc="-10" dirty="0">
                <a:solidFill>
                  <a:srgbClr val="FFFFFF"/>
                </a:solidFill>
                <a:latin typeface="Architype Light"/>
                <a:cs typeface="Architype Light"/>
              </a:rPr>
              <a:t>illing Sec. </a:t>
            </a:r>
            <a:r>
              <a:rPr lang="en-US" sz="1900" spc="-10" dirty="0">
                <a:solidFill>
                  <a:srgbClr val="FFFFFF"/>
                </a:solidFill>
                <a:latin typeface="Architype Light"/>
                <a:cs typeface="Architype Light"/>
              </a:rPr>
              <a:t>Vacancy - </a:t>
            </a:r>
            <a:r>
              <a:rPr sz="1900" b="0" dirty="0">
                <a:solidFill>
                  <a:srgbClr val="FFFFFF"/>
                </a:solidFill>
                <a:latin typeface="Architype Light"/>
                <a:cs typeface="Architype Light"/>
              </a:rPr>
              <a:t>term</a:t>
            </a:r>
            <a:r>
              <a:rPr sz="1900" b="0" spc="-15" dirty="0">
                <a:solidFill>
                  <a:srgbClr val="FFFFFF"/>
                </a:solidFill>
                <a:latin typeface="Architype Light"/>
                <a:cs typeface="Architype Light"/>
              </a:rPr>
              <a:t> </a:t>
            </a:r>
            <a:r>
              <a:rPr sz="1900" b="0" dirty="0">
                <a:solidFill>
                  <a:srgbClr val="FFFFFF"/>
                </a:solidFill>
                <a:latin typeface="Architype Light"/>
                <a:cs typeface="Architype Light"/>
              </a:rPr>
              <a:t>ending</a:t>
            </a:r>
            <a:r>
              <a:rPr sz="1900" b="0" spc="155" dirty="0">
                <a:solidFill>
                  <a:srgbClr val="FFFFFF"/>
                </a:solidFill>
                <a:latin typeface="Architype Light"/>
                <a:cs typeface="Architype Light"/>
              </a:rPr>
              <a:t> </a:t>
            </a:r>
            <a:r>
              <a:rPr sz="1900" b="0" spc="-10" dirty="0">
                <a:solidFill>
                  <a:srgbClr val="FFFFFF"/>
                </a:solidFill>
                <a:latin typeface="Architype Light"/>
                <a:cs typeface="Architype Light"/>
              </a:rPr>
              <a:t>12/31/2024)</a:t>
            </a:r>
            <a:endParaRPr sz="1900" dirty="0">
              <a:latin typeface="Architype Light"/>
              <a:cs typeface="Architype Light"/>
            </a:endParaRPr>
          </a:p>
        </p:txBody>
      </p:sp>
      <p:sp>
        <p:nvSpPr>
          <p:cNvPr id="13" name="object 13"/>
          <p:cNvSpPr txBox="1"/>
          <p:nvPr/>
        </p:nvSpPr>
        <p:spPr>
          <a:xfrm>
            <a:off x="1511881" y="7434918"/>
            <a:ext cx="8768769" cy="1778885"/>
          </a:xfrm>
          <a:prstGeom prst="rect">
            <a:avLst/>
          </a:prstGeom>
        </p:spPr>
        <p:txBody>
          <a:bodyPr vert="horz" wrap="square" lIns="0" tIns="11430" rIns="0" bIns="0" rtlCol="0">
            <a:spAutoFit/>
          </a:bodyPr>
          <a:lstStyle/>
          <a:p>
            <a:pPr marL="12700" marR="541655">
              <a:lnSpc>
                <a:spcPct val="151000"/>
              </a:lnSpc>
              <a:spcBef>
                <a:spcPts val="90"/>
              </a:spcBef>
            </a:pPr>
            <a:r>
              <a:rPr sz="1900" b="0" dirty="0">
                <a:solidFill>
                  <a:srgbClr val="FFFFFF"/>
                </a:solidFill>
                <a:latin typeface="Architype Light"/>
                <a:cs typeface="Architype Light"/>
              </a:rPr>
              <a:t>Officers</a:t>
            </a:r>
            <a:r>
              <a:rPr sz="1900" b="0" spc="185" dirty="0">
                <a:solidFill>
                  <a:srgbClr val="FFFFFF"/>
                </a:solidFill>
                <a:latin typeface="Architype Light"/>
                <a:cs typeface="Architype Light"/>
              </a:rPr>
              <a:t> </a:t>
            </a:r>
            <a:r>
              <a:rPr sz="1900" b="0" dirty="0">
                <a:solidFill>
                  <a:srgbClr val="FFFFFF"/>
                </a:solidFill>
                <a:latin typeface="Architype Light"/>
                <a:cs typeface="Architype Light"/>
              </a:rPr>
              <a:t>for</a:t>
            </a:r>
            <a:r>
              <a:rPr lang="en-US" sz="1900" spc="70" dirty="0">
                <a:solidFill>
                  <a:srgbClr val="FFFFFF"/>
                </a:solidFill>
                <a:latin typeface="Architype Light"/>
                <a:cs typeface="Architype Light"/>
              </a:rPr>
              <a:t> 202</a:t>
            </a:r>
            <a:r>
              <a:rPr lang="en-US" sz="1900" b="0" dirty="0">
                <a:solidFill>
                  <a:srgbClr val="FFFFFF"/>
                </a:solidFill>
                <a:latin typeface="Architype Light"/>
                <a:cs typeface="Architype Light"/>
              </a:rPr>
              <a:t>4</a:t>
            </a:r>
            <a:r>
              <a:rPr sz="1900" b="0" spc="50" dirty="0">
                <a:solidFill>
                  <a:srgbClr val="FFFFFF"/>
                </a:solidFill>
                <a:latin typeface="Architype Light"/>
                <a:cs typeface="Architype Light"/>
              </a:rPr>
              <a:t> </a:t>
            </a:r>
            <a:r>
              <a:rPr sz="1900" b="0" dirty="0">
                <a:solidFill>
                  <a:srgbClr val="FFFFFF"/>
                </a:solidFill>
                <a:latin typeface="Architype Light"/>
                <a:cs typeface="Architype Light"/>
              </a:rPr>
              <a:t>not open</a:t>
            </a:r>
            <a:r>
              <a:rPr sz="1900" b="0" spc="120" dirty="0">
                <a:solidFill>
                  <a:srgbClr val="FFFFFF"/>
                </a:solidFill>
                <a:latin typeface="Architype Light"/>
                <a:cs typeface="Architype Light"/>
              </a:rPr>
              <a:t> </a:t>
            </a:r>
            <a:r>
              <a:rPr sz="1900" b="0" dirty="0">
                <a:solidFill>
                  <a:srgbClr val="FFFFFF"/>
                </a:solidFill>
                <a:latin typeface="Architype Light"/>
                <a:cs typeface="Architype Light"/>
              </a:rPr>
              <a:t>for</a:t>
            </a:r>
            <a:r>
              <a:rPr sz="1900" b="0" spc="70" dirty="0">
                <a:solidFill>
                  <a:srgbClr val="FFFFFF"/>
                </a:solidFill>
                <a:latin typeface="Architype Light"/>
                <a:cs typeface="Architype Light"/>
              </a:rPr>
              <a:t> </a:t>
            </a:r>
            <a:r>
              <a:rPr sz="1900" b="0" spc="-10" dirty="0">
                <a:solidFill>
                  <a:srgbClr val="FFFFFF"/>
                </a:solidFill>
                <a:latin typeface="Architype Light"/>
                <a:cs typeface="Architype Light"/>
              </a:rPr>
              <a:t>Election: </a:t>
            </a:r>
            <a:endParaRPr lang="en-US" sz="1900" b="0" spc="-10" dirty="0">
              <a:solidFill>
                <a:srgbClr val="FFFFFF"/>
              </a:solidFill>
              <a:latin typeface="Architype Light"/>
              <a:cs typeface="Architype Light"/>
            </a:endParaRPr>
          </a:p>
          <a:p>
            <a:pPr marL="12700" marR="541655">
              <a:lnSpc>
                <a:spcPct val="151000"/>
              </a:lnSpc>
              <a:spcBef>
                <a:spcPts val="90"/>
              </a:spcBef>
            </a:pPr>
            <a:r>
              <a:rPr sz="1900" b="0" dirty="0">
                <a:solidFill>
                  <a:srgbClr val="FFFFFF"/>
                </a:solidFill>
                <a:latin typeface="Architype Light"/>
                <a:cs typeface="Architype Light"/>
              </a:rPr>
              <a:t>Presiden</a:t>
            </a:r>
            <a:r>
              <a:rPr lang="en-US" sz="1900" b="0" dirty="0">
                <a:solidFill>
                  <a:srgbClr val="FFFFFF"/>
                </a:solidFill>
                <a:latin typeface="Architype Light"/>
                <a:cs typeface="Architype Light"/>
              </a:rPr>
              <a:t>t</a:t>
            </a:r>
            <a:r>
              <a:rPr sz="1900" b="0" spc="120" dirty="0">
                <a:solidFill>
                  <a:srgbClr val="FFFFFF"/>
                </a:solidFill>
                <a:latin typeface="Architype Light"/>
                <a:cs typeface="Architype Light"/>
              </a:rPr>
              <a:t> </a:t>
            </a:r>
            <a:r>
              <a:rPr sz="1900" b="0" dirty="0">
                <a:solidFill>
                  <a:srgbClr val="FFFFFF"/>
                </a:solidFill>
                <a:latin typeface="Architype Light"/>
                <a:cs typeface="Architype Light"/>
              </a:rPr>
              <a:t>|</a:t>
            </a:r>
            <a:r>
              <a:rPr sz="1900" b="0" spc="-20" dirty="0">
                <a:solidFill>
                  <a:srgbClr val="FFFFFF"/>
                </a:solidFill>
                <a:latin typeface="Architype Light"/>
                <a:cs typeface="Architype Light"/>
              </a:rPr>
              <a:t> </a:t>
            </a:r>
            <a:r>
              <a:rPr sz="1900" b="0" dirty="0">
                <a:solidFill>
                  <a:srgbClr val="FFFFFF"/>
                </a:solidFill>
                <a:latin typeface="Architype Light"/>
                <a:cs typeface="Architype Light"/>
              </a:rPr>
              <a:t>Matt</a:t>
            </a:r>
            <a:r>
              <a:rPr sz="1900" b="0" spc="-10" dirty="0">
                <a:solidFill>
                  <a:srgbClr val="FFFFFF"/>
                </a:solidFill>
                <a:latin typeface="Architype Light"/>
                <a:cs typeface="Architype Light"/>
              </a:rPr>
              <a:t> </a:t>
            </a:r>
            <a:r>
              <a:rPr sz="1900" b="0" dirty="0">
                <a:solidFill>
                  <a:srgbClr val="FFFFFF"/>
                </a:solidFill>
                <a:latin typeface="Architype Light"/>
                <a:cs typeface="Architype Light"/>
              </a:rPr>
              <a:t>Lyle,</a:t>
            </a:r>
            <a:r>
              <a:rPr sz="1900" b="0" spc="5" dirty="0">
                <a:solidFill>
                  <a:srgbClr val="FFFFFF"/>
                </a:solidFill>
                <a:latin typeface="Architype Light"/>
                <a:cs typeface="Architype Light"/>
              </a:rPr>
              <a:t> </a:t>
            </a:r>
            <a:r>
              <a:rPr sz="1900" b="0" dirty="0">
                <a:solidFill>
                  <a:srgbClr val="FFFFFF"/>
                </a:solidFill>
                <a:latin typeface="Architype Light"/>
                <a:cs typeface="Architype Light"/>
              </a:rPr>
              <a:t>AIA</a:t>
            </a:r>
            <a:r>
              <a:rPr sz="1900" b="0" spc="-10" dirty="0">
                <a:solidFill>
                  <a:srgbClr val="FFFFFF"/>
                </a:solidFill>
                <a:latin typeface="Architype Light"/>
                <a:cs typeface="Architype Light"/>
              </a:rPr>
              <a:t> </a:t>
            </a:r>
            <a:r>
              <a:rPr sz="1900" b="0" dirty="0">
                <a:solidFill>
                  <a:srgbClr val="FFFFFF"/>
                </a:solidFill>
                <a:latin typeface="Architype Light"/>
                <a:cs typeface="Architype Light"/>
              </a:rPr>
              <a:t>|</a:t>
            </a:r>
            <a:r>
              <a:rPr sz="1900" b="0" spc="-20" dirty="0">
                <a:solidFill>
                  <a:srgbClr val="FFFFFF"/>
                </a:solidFill>
                <a:latin typeface="Architype Light"/>
                <a:cs typeface="Architype Light"/>
              </a:rPr>
              <a:t> </a:t>
            </a:r>
            <a:r>
              <a:rPr sz="1900" b="0" spc="-30" dirty="0">
                <a:solidFill>
                  <a:srgbClr val="FFFFFF"/>
                </a:solidFill>
                <a:latin typeface="Architype Light"/>
                <a:cs typeface="Architype Light"/>
              </a:rPr>
              <a:t>Chattanooga</a:t>
            </a:r>
            <a:endParaRPr lang="en-US" sz="1900" b="0" spc="-30" dirty="0">
              <a:solidFill>
                <a:srgbClr val="FFFFFF"/>
              </a:solidFill>
              <a:latin typeface="Architype Light"/>
              <a:cs typeface="Architype Light"/>
            </a:endParaRPr>
          </a:p>
          <a:p>
            <a:pPr marL="12700" marR="541655">
              <a:lnSpc>
                <a:spcPct val="151000"/>
              </a:lnSpc>
              <a:spcBef>
                <a:spcPts val="90"/>
              </a:spcBef>
            </a:pPr>
            <a:r>
              <a:rPr lang="en-US" sz="1900" spc="-30" dirty="0">
                <a:solidFill>
                  <a:srgbClr val="FFFFFF"/>
                </a:solidFill>
                <a:latin typeface="Architype Light"/>
                <a:cs typeface="Architype Light"/>
              </a:rPr>
              <a:t>President-Elect | John Thurman, AIA | Knoxville </a:t>
            </a:r>
            <a:endParaRPr lang="en-US" sz="1900" b="0" spc="-30" dirty="0">
              <a:solidFill>
                <a:srgbClr val="FFFFFF"/>
              </a:solidFill>
              <a:latin typeface="Architype Light"/>
              <a:cs typeface="Architype Light"/>
            </a:endParaRPr>
          </a:p>
          <a:p>
            <a:pPr marL="12700" marR="541655">
              <a:lnSpc>
                <a:spcPct val="151000"/>
              </a:lnSpc>
              <a:spcBef>
                <a:spcPts val="90"/>
              </a:spcBef>
            </a:pPr>
            <a:r>
              <a:rPr lang="en-US" sz="1900" spc="-30" dirty="0">
                <a:solidFill>
                  <a:srgbClr val="FFFFFF"/>
                </a:solidFill>
                <a:latin typeface="Architype Light"/>
                <a:cs typeface="Architype Light"/>
              </a:rPr>
              <a:t>Immediate</a:t>
            </a:r>
            <a:r>
              <a:rPr sz="1900" b="0" spc="-30" dirty="0">
                <a:solidFill>
                  <a:srgbClr val="FFFFFF"/>
                </a:solidFill>
                <a:latin typeface="Architype Light"/>
                <a:cs typeface="Architype Light"/>
              </a:rPr>
              <a:t> </a:t>
            </a:r>
            <a:r>
              <a:rPr sz="1900" b="0" dirty="0">
                <a:solidFill>
                  <a:srgbClr val="FFFFFF"/>
                </a:solidFill>
                <a:latin typeface="Architype Light"/>
                <a:cs typeface="Architype Light"/>
              </a:rPr>
              <a:t>Past –</a:t>
            </a:r>
            <a:r>
              <a:rPr sz="1900" b="0" spc="20" dirty="0">
                <a:solidFill>
                  <a:srgbClr val="FFFFFF"/>
                </a:solidFill>
                <a:latin typeface="Architype Light"/>
                <a:cs typeface="Architype Light"/>
              </a:rPr>
              <a:t> </a:t>
            </a:r>
            <a:r>
              <a:rPr sz="1900" b="0" dirty="0">
                <a:solidFill>
                  <a:srgbClr val="FFFFFF"/>
                </a:solidFill>
                <a:latin typeface="Architype Light"/>
                <a:cs typeface="Architype Light"/>
              </a:rPr>
              <a:t>President</a:t>
            </a:r>
            <a:r>
              <a:rPr sz="1900" b="0" spc="10" dirty="0">
                <a:solidFill>
                  <a:srgbClr val="FFFFFF"/>
                </a:solidFill>
                <a:latin typeface="Architype Light"/>
                <a:cs typeface="Architype Light"/>
              </a:rPr>
              <a:t> </a:t>
            </a:r>
            <a:r>
              <a:rPr sz="1900" b="0" dirty="0">
                <a:solidFill>
                  <a:srgbClr val="FFFFFF"/>
                </a:solidFill>
                <a:latin typeface="Architype Light"/>
                <a:cs typeface="Architype Light"/>
              </a:rPr>
              <a:t>|</a:t>
            </a:r>
            <a:r>
              <a:rPr sz="1900" b="0" spc="-35" dirty="0">
                <a:solidFill>
                  <a:srgbClr val="FFFFFF"/>
                </a:solidFill>
                <a:latin typeface="Architype Light"/>
                <a:cs typeface="Architype Light"/>
              </a:rPr>
              <a:t> </a:t>
            </a:r>
            <a:r>
              <a:rPr lang="en-US" sz="1900" spc="-10" dirty="0">
                <a:solidFill>
                  <a:srgbClr val="FFFFFF"/>
                </a:solidFill>
                <a:latin typeface="Architype Light"/>
                <a:cs typeface="Architype Light"/>
              </a:rPr>
              <a:t>Valentina </a:t>
            </a:r>
            <a:r>
              <a:rPr lang="en-US" sz="1900" spc="-10" dirty="0" err="1">
                <a:solidFill>
                  <a:srgbClr val="FFFFFF"/>
                </a:solidFill>
                <a:latin typeface="Architype Light"/>
                <a:cs typeface="Architype Light"/>
              </a:rPr>
              <a:t>Puppione</a:t>
            </a:r>
            <a:r>
              <a:rPr lang="en-US" sz="1900" spc="-10" dirty="0">
                <a:solidFill>
                  <a:srgbClr val="FFFFFF"/>
                </a:solidFill>
                <a:latin typeface="Architype Light"/>
                <a:cs typeface="Architype Light"/>
              </a:rPr>
              <a:t> Cochran, AIA</a:t>
            </a:r>
            <a:r>
              <a:rPr sz="1900" b="0" spc="-25" dirty="0">
                <a:solidFill>
                  <a:srgbClr val="FFFFFF"/>
                </a:solidFill>
                <a:latin typeface="Architype Light"/>
                <a:cs typeface="Architype Light"/>
              </a:rPr>
              <a:t> </a:t>
            </a:r>
            <a:r>
              <a:rPr sz="1900" b="0" dirty="0">
                <a:solidFill>
                  <a:srgbClr val="FFFFFF"/>
                </a:solidFill>
                <a:latin typeface="Architype Light"/>
                <a:cs typeface="Architype Light"/>
              </a:rPr>
              <a:t>|</a:t>
            </a:r>
            <a:r>
              <a:rPr sz="1900" b="0" spc="-25" dirty="0">
                <a:solidFill>
                  <a:srgbClr val="FFFFFF"/>
                </a:solidFill>
                <a:latin typeface="Architype Light"/>
                <a:cs typeface="Architype Light"/>
              </a:rPr>
              <a:t> </a:t>
            </a:r>
            <a:r>
              <a:rPr sz="1900" b="0" spc="-10" dirty="0">
                <a:solidFill>
                  <a:srgbClr val="FFFFFF"/>
                </a:solidFill>
                <a:latin typeface="Architype Light"/>
                <a:cs typeface="Architype Light"/>
              </a:rPr>
              <a:t>Nashville</a:t>
            </a:r>
            <a:endParaRPr sz="1900" dirty="0">
              <a:latin typeface="Architype Light"/>
              <a:cs typeface="Architype 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260" dirty="0"/>
              <a:t>Adjournment</a:t>
            </a:r>
          </a:p>
        </p:txBody>
      </p:sp>
      <p:sp>
        <p:nvSpPr>
          <p:cNvPr id="3" name="object 3"/>
          <p:cNvSpPr txBox="1"/>
          <p:nvPr/>
        </p:nvSpPr>
        <p:spPr>
          <a:xfrm>
            <a:off x="1296160" y="10390983"/>
            <a:ext cx="7315834"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FFFFFF"/>
                </a:solidFill>
                <a:latin typeface="Architype Bold"/>
                <a:cs typeface="Architype Bold"/>
              </a:rPr>
              <a:t>AIA</a:t>
            </a:r>
            <a:r>
              <a:rPr sz="2450" b="1" spc="215" dirty="0">
                <a:solidFill>
                  <a:srgbClr val="FFFFFF"/>
                </a:solidFill>
                <a:latin typeface="Architype Bold"/>
                <a:cs typeface="Architype Bold"/>
              </a:rPr>
              <a:t> </a:t>
            </a:r>
            <a:r>
              <a:rPr sz="2450" b="0" spc="70" dirty="0">
                <a:solidFill>
                  <a:srgbClr val="FFFFFF"/>
                </a:solidFill>
                <a:latin typeface="Architype Light"/>
                <a:cs typeface="Architype Light"/>
              </a:rPr>
              <a:t>Tennessee</a:t>
            </a:r>
            <a:r>
              <a:rPr sz="2450" b="0" spc="220" dirty="0">
                <a:solidFill>
                  <a:srgbClr val="FFFFFF"/>
                </a:solidFill>
                <a:latin typeface="Architype Light"/>
                <a:cs typeface="Architype Light"/>
              </a:rPr>
              <a:t> </a:t>
            </a:r>
            <a:r>
              <a:rPr sz="2450" b="0" spc="45" dirty="0">
                <a:solidFill>
                  <a:srgbClr val="FFFFFF"/>
                </a:solidFill>
                <a:latin typeface="Architype Light"/>
                <a:cs typeface="Architype Light"/>
              </a:rPr>
              <a:t>&gt;&gt;</a:t>
            </a:r>
            <a:r>
              <a:rPr sz="2450" b="0" spc="215" dirty="0">
                <a:solidFill>
                  <a:srgbClr val="FFFFFF"/>
                </a:solidFill>
                <a:latin typeface="Architype Light"/>
                <a:cs typeface="Architype Light"/>
              </a:rPr>
              <a:t> </a:t>
            </a:r>
            <a:r>
              <a:rPr sz="2450" b="0" spc="70" dirty="0">
                <a:solidFill>
                  <a:srgbClr val="FFFFFF"/>
                </a:solidFill>
                <a:latin typeface="Architype Light"/>
                <a:cs typeface="Architype Light"/>
              </a:rPr>
              <a:t>202</a:t>
            </a:r>
            <a:r>
              <a:rPr lang="en-US" sz="2450" b="0" spc="70" dirty="0">
                <a:solidFill>
                  <a:srgbClr val="FFFFFF"/>
                </a:solidFill>
                <a:latin typeface="Architype Light"/>
                <a:cs typeface="Architype Light"/>
              </a:rPr>
              <a:t>3</a:t>
            </a:r>
            <a:r>
              <a:rPr sz="2450" b="0" spc="220" dirty="0">
                <a:solidFill>
                  <a:srgbClr val="FFFFFF"/>
                </a:solidFill>
                <a:latin typeface="Architype Light"/>
                <a:cs typeface="Architype Light"/>
              </a:rPr>
              <a:t> </a:t>
            </a:r>
            <a:r>
              <a:rPr sz="2450" b="0" spc="75" dirty="0">
                <a:solidFill>
                  <a:srgbClr val="FFFFFF"/>
                </a:solidFill>
                <a:latin typeface="Architype Light"/>
                <a:cs typeface="Architype Light"/>
              </a:rPr>
              <a:t>Annual</a:t>
            </a:r>
            <a:r>
              <a:rPr sz="2450" b="0" spc="215" dirty="0">
                <a:solidFill>
                  <a:srgbClr val="FFFFFF"/>
                </a:solidFill>
                <a:latin typeface="Architype Light"/>
                <a:cs typeface="Architype Light"/>
              </a:rPr>
              <a:t> </a:t>
            </a:r>
            <a:r>
              <a:rPr sz="2450" b="0" spc="80" dirty="0">
                <a:solidFill>
                  <a:srgbClr val="FFFFFF"/>
                </a:solidFill>
                <a:latin typeface="Architype Light"/>
                <a:cs typeface="Architype Light"/>
              </a:rPr>
              <a:t>Business</a:t>
            </a:r>
            <a:r>
              <a:rPr sz="2450" b="0" spc="220" dirty="0">
                <a:solidFill>
                  <a:srgbClr val="FFFFFF"/>
                </a:solidFill>
                <a:latin typeface="Architype Light"/>
                <a:cs typeface="Architype Light"/>
              </a:rPr>
              <a:t> </a:t>
            </a:r>
            <a:r>
              <a:rPr sz="2450" b="0" spc="85" dirty="0">
                <a:solidFill>
                  <a:srgbClr val="FFFFFF"/>
                </a:solidFill>
                <a:latin typeface="Architype Light"/>
                <a:cs typeface="Architype Light"/>
              </a:rPr>
              <a:t>Meeting</a:t>
            </a:r>
            <a:endParaRPr sz="2450" dirty="0">
              <a:latin typeface="Architype Light"/>
              <a:cs typeface="Archityp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96160" y="10367622"/>
            <a:ext cx="7315834" cy="402590"/>
          </a:xfrm>
          <a:prstGeom prst="rect">
            <a:avLst/>
          </a:prstGeom>
        </p:spPr>
        <p:txBody>
          <a:bodyPr vert="horz" wrap="square" lIns="0" tIns="15240" rIns="0" bIns="0" rtlCol="0">
            <a:spAutoFit/>
          </a:bodyPr>
          <a:lstStyle/>
          <a:p>
            <a:pPr marL="12700">
              <a:lnSpc>
                <a:spcPct val="100000"/>
              </a:lnSpc>
              <a:spcBef>
                <a:spcPts val="120"/>
              </a:spcBef>
            </a:pPr>
            <a:r>
              <a:rPr sz="2450" b="1" spc="60" dirty="0">
                <a:solidFill>
                  <a:srgbClr val="646464"/>
                </a:solidFill>
                <a:latin typeface="Architype Bold"/>
                <a:cs typeface="Architype Bold"/>
              </a:rPr>
              <a:t>AIA</a:t>
            </a:r>
            <a:r>
              <a:rPr sz="2450" b="1" spc="215" dirty="0">
                <a:solidFill>
                  <a:srgbClr val="646464"/>
                </a:solidFill>
                <a:latin typeface="Architype Bold"/>
                <a:cs typeface="Architype Bold"/>
              </a:rPr>
              <a:t> </a:t>
            </a:r>
            <a:r>
              <a:rPr sz="2450" b="0" spc="70" dirty="0">
                <a:solidFill>
                  <a:srgbClr val="646464"/>
                </a:solidFill>
                <a:latin typeface="Architype Light"/>
                <a:cs typeface="Architype Light"/>
              </a:rPr>
              <a:t>Tennessee</a:t>
            </a:r>
            <a:r>
              <a:rPr sz="2450" b="0" spc="220" dirty="0">
                <a:solidFill>
                  <a:srgbClr val="646464"/>
                </a:solidFill>
                <a:latin typeface="Architype Light"/>
                <a:cs typeface="Architype Light"/>
              </a:rPr>
              <a:t> </a:t>
            </a:r>
            <a:r>
              <a:rPr sz="2450" b="0" spc="45" dirty="0">
                <a:solidFill>
                  <a:srgbClr val="646464"/>
                </a:solidFill>
                <a:latin typeface="Architype Light"/>
                <a:cs typeface="Architype Light"/>
              </a:rPr>
              <a:t>&gt;&gt;</a:t>
            </a:r>
            <a:r>
              <a:rPr sz="2450" b="0" spc="215" dirty="0">
                <a:solidFill>
                  <a:srgbClr val="646464"/>
                </a:solidFill>
                <a:latin typeface="Architype Light"/>
                <a:cs typeface="Architype Light"/>
              </a:rPr>
              <a:t> </a:t>
            </a:r>
            <a:r>
              <a:rPr sz="2450" b="0" spc="70" dirty="0">
                <a:solidFill>
                  <a:srgbClr val="646464"/>
                </a:solidFill>
                <a:latin typeface="Architype Light"/>
                <a:cs typeface="Architype Light"/>
              </a:rPr>
              <a:t>202</a:t>
            </a:r>
            <a:r>
              <a:rPr lang="en-US" sz="2450" b="0" spc="70" dirty="0">
                <a:solidFill>
                  <a:srgbClr val="646464"/>
                </a:solidFill>
                <a:latin typeface="Architype Light"/>
                <a:cs typeface="Architype Light"/>
              </a:rPr>
              <a:t>3</a:t>
            </a:r>
            <a:r>
              <a:rPr sz="2450" b="0" spc="220" dirty="0">
                <a:solidFill>
                  <a:srgbClr val="646464"/>
                </a:solidFill>
                <a:latin typeface="Architype Light"/>
                <a:cs typeface="Architype Light"/>
              </a:rPr>
              <a:t> </a:t>
            </a:r>
            <a:r>
              <a:rPr sz="2450" b="0" spc="75" dirty="0">
                <a:solidFill>
                  <a:srgbClr val="646464"/>
                </a:solidFill>
                <a:latin typeface="Architype Light"/>
                <a:cs typeface="Architype Light"/>
              </a:rPr>
              <a:t>Annual</a:t>
            </a:r>
            <a:r>
              <a:rPr sz="2450" b="0" spc="215" dirty="0">
                <a:solidFill>
                  <a:srgbClr val="646464"/>
                </a:solidFill>
                <a:latin typeface="Architype Light"/>
                <a:cs typeface="Architype Light"/>
              </a:rPr>
              <a:t> </a:t>
            </a:r>
            <a:r>
              <a:rPr sz="2450" b="0" spc="80" dirty="0">
                <a:solidFill>
                  <a:srgbClr val="646464"/>
                </a:solidFill>
                <a:latin typeface="Architype Light"/>
                <a:cs typeface="Architype Light"/>
              </a:rPr>
              <a:t>Business</a:t>
            </a:r>
            <a:r>
              <a:rPr sz="2450" b="0" spc="220" dirty="0">
                <a:solidFill>
                  <a:srgbClr val="646464"/>
                </a:solidFill>
                <a:latin typeface="Architype Light"/>
                <a:cs typeface="Architype Light"/>
              </a:rPr>
              <a:t> </a:t>
            </a:r>
            <a:r>
              <a:rPr sz="2450" b="0" spc="85" dirty="0">
                <a:solidFill>
                  <a:srgbClr val="646464"/>
                </a:solidFill>
                <a:latin typeface="Architype Light"/>
                <a:cs typeface="Architype Light"/>
              </a:rPr>
              <a:t>Meeting</a:t>
            </a:r>
            <a:endParaRPr sz="2450" dirty="0">
              <a:latin typeface="Architype Light"/>
              <a:cs typeface="Architype Light"/>
            </a:endParaRPr>
          </a:p>
        </p:txBody>
      </p:sp>
      <p:sp>
        <p:nvSpPr>
          <p:cNvPr id="3" name="object 3"/>
          <p:cNvSpPr txBox="1"/>
          <p:nvPr/>
        </p:nvSpPr>
        <p:spPr>
          <a:xfrm>
            <a:off x="908050" y="2173010"/>
            <a:ext cx="16840200" cy="4739759"/>
          </a:xfrm>
          <a:prstGeom prst="rect">
            <a:avLst/>
          </a:prstGeom>
        </p:spPr>
        <p:txBody>
          <a:bodyPr vert="horz" wrap="square" lIns="0" tIns="33655" rIns="0" bIns="0" rtlCol="0">
            <a:spAutoFit/>
          </a:bodyPr>
          <a:lstStyle/>
          <a:p>
            <a:pPr marL="748030" marR="5080" indent="-735965">
              <a:lnSpc>
                <a:spcPts val="7059"/>
              </a:lnSpc>
              <a:spcBef>
                <a:spcPts val="265"/>
              </a:spcBef>
              <a:tabLst>
                <a:tab pos="2792730" algn="l"/>
                <a:tab pos="3933825" algn="l"/>
              </a:tabLst>
            </a:pPr>
            <a:r>
              <a:rPr lang="en-US" sz="5900" b="1" dirty="0">
                <a:latin typeface="Architype Bold"/>
                <a:cs typeface="Architype Bold"/>
              </a:rPr>
              <a:t>Lighting WELL  </a:t>
            </a:r>
          </a:p>
          <a:p>
            <a:pPr marL="748030" marR="5080" indent="-735965">
              <a:lnSpc>
                <a:spcPts val="7059"/>
              </a:lnSpc>
              <a:spcBef>
                <a:spcPts val="265"/>
              </a:spcBef>
              <a:tabLst>
                <a:tab pos="2792730" algn="l"/>
                <a:tab pos="3933825" algn="l"/>
              </a:tabLst>
            </a:pPr>
            <a:r>
              <a:rPr lang="en-US" sz="5900" b="1" dirty="0">
                <a:latin typeface="Architype Bold"/>
                <a:cs typeface="Architype Bold"/>
              </a:rPr>
              <a:t>Lighting &amp; the WELL Building Standard</a:t>
            </a:r>
          </a:p>
          <a:p>
            <a:pPr marL="748030" marR="5080" indent="-735965">
              <a:lnSpc>
                <a:spcPts val="7059"/>
              </a:lnSpc>
              <a:spcBef>
                <a:spcPts val="265"/>
              </a:spcBef>
              <a:tabLst>
                <a:tab pos="2792730" algn="l"/>
                <a:tab pos="3933825" algn="l"/>
              </a:tabLst>
            </a:pPr>
            <a:endParaRPr lang="en-US" sz="5900" b="1" dirty="0">
              <a:latin typeface="Architype Bold"/>
              <a:cs typeface="Architype Bold"/>
            </a:endParaRPr>
          </a:p>
          <a:p>
            <a:pPr marL="748030" marR="5080" indent="-735965">
              <a:lnSpc>
                <a:spcPts val="7059"/>
              </a:lnSpc>
              <a:spcBef>
                <a:spcPts val="265"/>
              </a:spcBef>
              <a:tabLst>
                <a:tab pos="2792730" algn="l"/>
                <a:tab pos="3933825" algn="l"/>
              </a:tabLst>
            </a:pPr>
            <a:r>
              <a:rPr lang="en-US" sz="5900" b="1" dirty="0">
                <a:latin typeface="Architype Bold"/>
                <a:cs typeface="Architype Bold"/>
              </a:rPr>
              <a:t>Presented by Brian </a:t>
            </a:r>
            <a:r>
              <a:rPr lang="en-US" sz="5900" b="1" dirty="0" err="1">
                <a:latin typeface="Architype Bold"/>
                <a:cs typeface="Architype Bold"/>
              </a:rPr>
              <a:t>Onody</a:t>
            </a:r>
            <a:r>
              <a:rPr lang="en-US" sz="5900" b="1" dirty="0">
                <a:latin typeface="Architype Bold"/>
                <a:cs typeface="Architype Bold"/>
              </a:rPr>
              <a:t> </a:t>
            </a:r>
          </a:p>
          <a:p>
            <a:pPr marL="748030" marR="5080" indent="-735965">
              <a:lnSpc>
                <a:spcPts val="7059"/>
              </a:lnSpc>
              <a:spcBef>
                <a:spcPts val="265"/>
              </a:spcBef>
              <a:tabLst>
                <a:tab pos="2792730" algn="l"/>
                <a:tab pos="3933825" algn="l"/>
              </a:tabLst>
            </a:pPr>
            <a:r>
              <a:rPr lang="en-US" sz="5900" b="1" dirty="0">
                <a:latin typeface="Architype Bold"/>
                <a:cs typeface="Architype Bold"/>
              </a:rPr>
              <a:t>SESCO Lighting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7875" rIns="0" bIns="0" rtlCol="0">
            <a:spAutoFit/>
          </a:bodyPr>
          <a:lstStyle/>
          <a:p>
            <a:pPr marL="19685">
              <a:lnSpc>
                <a:spcPct val="100000"/>
              </a:lnSpc>
              <a:spcBef>
                <a:spcPts val="135"/>
              </a:spcBef>
            </a:pPr>
            <a:r>
              <a:rPr sz="5900" spc="240" dirty="0"/>
              <a:t>Josh</a:t>
            </a:r>
            <a:r>
              <a:rPr sz="5900" spc="690" dirty="0"/>
              <a:t> </a:t>
            </a:r>
            <a:r>
              <a:rPr sz="5900" spc="280" dirty="0"/>
              <a:t>Flowers,</a:t>
            </a:r>
            <a:r>
              <a:rPr sz="5900" spc="690" dirty="0"/>
              <a:t> </a:t>
            </a:r>
            <a:r>
              <a:rPr sz="5900" spc="305" dirty="0"/>
              <a:t>FAIA</a:t>
            </a:r>
            <a:endParaRPr sz="5900"/>
          </a:p>
          <a:p>
            <a:pPr marL="19685">
              <a:lnSpc>
                <a:spcPct val="100000"/>
              </a:lnSpc>
              <a:spcBef>
                <a:spcPts val="45"/>
              </a:spcBef>
            </a:pPr>
            <a:r>
              <a:rPr sz="5900" spc="160" dirty="0"/>
              <a:t>TN</a:t>
            </a:r>
            <a:r>
              <a:rPr sz="5900" spc="665" dirty="0"/>
              <a:t> </a:t>
            </a:r>
            <a:r>
              <a:rPr sz="5900" spc="260" dirty="0"/>
              <a:t>State</a:t>
            </a:r>
            <a:r>
              <a:rPr sz="5900" spc="680" dirty="0"/>
              <a:t> </a:t>
            </a:r>
            <a:r>
              <a:rPr sz="5900" spc="285" dirty="0"/>
              <a:t>Strategic</a:t>
            </a:r>
            <a:r>
              <a:rPr sz="5900" spc="680" dirty="0"/>
              <a:t> </a:t>
            </a:r>
            <a:r>
              <a:rPr sz="5900" spc="315" dirty="0"/>
              <a:t>Councilor</a:t>
            </a:r>
            <a:endParaRPr sz="5900"/>
          </a:p>
        </p:txBody>
      </p:sp>
      <p:pic>
        <p:nvPicPr>
          <p:cNvPr id="3" name="object 3"/>
          <p:cNvPicPr/>
          <p:nvPr/>
        </p:nvPicPr>
        <p:blipFill>
          <a:blip r:embed="rId2" cstate="print"/>
          <a:stretch>
            <a:fillRect/>
          </a:stretch>
        </p:blipFill>
        <p:spPr>
          <a:xfrm>
            <a:off x="14090650" y="1092767"/>
            <a:ext cx="4525471" cy="4561907"/>
          </a:xfrm>
          <a:prstGeom prst="rect">
            <a:avLst/>
          </a:prstGeom>
        </p:spPr>
      </p:pic>
      <p:sp>
        <p:nvSpPr>
          <p:cNvPr id="4" name="object 4"/>
          <p:cNvSpPr txBox="1"/>
          <p:nvPr/>
        </p:nvSpPr>
        <p:spPr>
          <a:xfrm>
            <a:off x="1296160" y="10390983"/>
            <a:ext cx="7315834" cy="378309"/>
          </a:xfrm>
          <a:prstGeom prst="rect">
            <a:avLst/>
          </a:prstGeom>
        </p:spPr>
        <p:txBody>
          <a:bodyPr vert="horz" wrap="square" lIns="0" tIns="1270" rIns="0" bIns="0" rtlCol="0">
            <a:spAutoFit/>
          </a:bodyPr>
          <a:lstStyle/>
          <a:p>
            <a:pPr marL="12700">
              <a:lnSpc>
                <a:spcPct val="100000"/>
              </a:lnSpc>
              <a:spcBef>
                <a:spcPts val="10"/>
              </a:spcBef>
            </a:pPr>
            <a:r>
              <a:rPr sz="2450" b="1" spc="60" dirty="0">
                <a:solidFill>
                  <a:srgbClr val="FFFFFF"/>
                </a:solidFill>
                <a:latin typeface="Architype Bold"/>
                <a:cs typeface="Architype Bold"/>
              </a:rPr>
              <a:t>AIA</a:t>
            </a:r>
            <a:r>
              <a:rPr sz="2450" b="1" spc="215" dirty="0">
                <a:solidFill>
                  <a:srgbClr val="FFFFFF"/>
                </a:solidFill>
                <a:latin typeface="Architype Bold"/>
                <a:cs typeface="Architype Bold"/>
              </a:rPr>
              <a:t> </a:t>
            </a:r>
            <a:r>
              <a:rPr sz="2450" b="0" spc="70" dirty="0">
                <a:solidFill>
                  <a:srgbClr val="FFFFFF"/>
                </a:solidFill>
                <a:latin typeface="Architype Light"/>
                <a:cs typeface="Architype Light"/>
              </a:rPr>
              <a:t>Tennessee</a:t>
            </a:r>
            <a:r>
              <a:rPr sz="2450" b="0" spc="220" dirty="0">
                <a:solidFill>
                  <a:srgbClr val="FFFFFF"/>
                </a:solidFill>
                <a:latin typeface="Architype Light"/>
                <a:cs typeface="Architype Light"/>
              </a:rPr>
              <a:t> </a:t>
            </a:r>
            <a:r>
              <a:rPr sz="2450" b="0" spc="45" dirty="0">
                <a:solidFill>
                  <a:srgbClr val="FFFFFF"/>
                </a:solidFill>
                <a:latin typeface="Architype Light"/>
                <a:cs typeface="Architype Light"/>
              </a:rPr>
              <a:t>&gt;&gt;</a:t>
            </a:r>
            <a:r>
              <a:rPr sz="2450" b="0" spc="215" dirty="0">
                <a:solidFill>
                  <a:srgbClr val="FFFFFF"/>
                </a:solidFill>
                <a:latin typeface="Architype Light"/>
                <a:cs typeface="Architype Light"/>
              </a:rPr>
              <a:t> </a:t>
            </a:r>
            <a:r>
              <a:rPr sz="2450" b="0" spc="70" dirty="0">
                <a:solidFill>
                  <a:srgbClr val="FFFFFF"/>
                </a:solidFill>
                <a:latin typeface="Architype Light"/>
                <a:cs typeface="Architype Light"/>
              </a:rPr>
              <a:t>202</a:t>
            </a:r>
            <a:r>
              <a:rPr lang="en-US" sz="2450" b="0" spc="70" dirty="0">
                <a:solidFill>
                  <a:srgbClr val="FFFFFF"/>
                </a:solidFill>
                <a:latin typeface="Architype Light"/>
                <a:cs typeface="Architype Light"/>
              </a:rPr>
              <a:t>3</a:t>
            </a:r>
            <a:r>
              <a:rPr sz="2450" b="0" spc="220" dirty="0">
                <a:solidFill>
                  <a:srgbClr val="FFFFFF"/>
                </a:solidFill>
                <a:latin typeface="Architype Light"/>
                <a:cs typeface="Architype Light"/>
              </a:rPr>
              <a:t> </a:t>
            </a:r>
            <a:r>
              <a:rPr sz="2450" b="0" spc="75" dirty="0">
                <a:solidFill>
                  <a:srgbClr val="FFFFFF"/>
                </a:solidFill>
                <a:latin typeface="Architype Light"/>
                <a:cs typeface="Architype Light"/>
              </a:rPr>
              <a:t>Annual</a:t>
            </a:r>
            <a:r>
              <a:rPr sz="2450" b="0" spc="215" dirty="0">
                <a:solidFill>
                  <a:srgbClr val="FFFFFF"/>
                </a:solidFill>
                <a:latin typeface="Architype Light"/>
                <a:cs typeface="Architype Light"/>
              </a:rPr>
              <a:t> </a:t>
            </a:r>
            <a:r>
              <a:rPr sz="2450" b="0" spc="80" dirty="0">
                <a:solidFill>
                  <a:srgbClr val="FFFFFF"/>
                </a:solidFill>
                <a:latin typeface="Architype Light"/>
                <a:cs typeface="Architype Light"/>
              </a:rPr>
              <a:t>Business</a:t>
            </a:r>
            <a:r>
              <a:rPr sz="2450" b="0" spc="220" dirty="0">
                <a:solidFill>
                  <a:srgbClr val="FFFFFF"/>
                </a:solidFill>
                <a:latin typeface="Architype Light"/>
                <a:cs typeface="Architype Light"/>
              </a:rPr>
              <a:t> </a:t>
            </a:r>
            <a:r>
              <a:rPr sz="2450" b="0" spc="85" dirty="0">
                <a:solidFill>
                  <a:srgbClr val="FFFFFF"/>
                </a:solidFill>
                <a:latin typeface="Architype Light"/>
                <a:cs typeface="Architype Light"/>
              </a:rPr>
              <a:t>Meeting</a:t>
            </a:r>
            <a:endParaRPr sz="2450" dirty="0">
              <a:latin typeface="Architype Light"/>
              <a:cs typeface="Architype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97"/>
            <a:ext cx="20104100" cy="11308556"/>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94131"/>
          </a:solidFill>
        </p:spPr>
        <p:txBody>
          <a:bodyPr wrap="square" lIns="0" tIns="0" rIns="0" bIns="0" rtlCol="0"/>
          <a:lstStyle/>
          <a:p>
            <a:endParaRPr/>
          </a:p>
        </p:txBody>
      </p:sp>
      <p:sp>
        <p:nvSpPr>
          <p:cNvPr id="3" name="object 3"/>
          <p:cNvSpPr txBox="1">
            <a:spLocks noGrp="1"/>
          </p:cNvSpPr>
          <p:nvPr>
            <p:ph type="title"/>
          </p:nvPr>
        </p:nvSpPr>
        <p:spPr>
          <a:xfrm>
            <a:off x="1109914" y="4470206"/>
            <a:ext cx="15955535" cy="1450218"/>
          </a:xfrm>
          <a:prstGeom prst="rect">
            <a:avLst/>
          </a:prstGeom>
        </p:spPr>
        <p:txBody>
          <a:bodyPr vert="horz" wrap="square" lIns="0" tIns="21989" rIns="0" bIns="0" rtlCol="0">
            <a:spAutoFit/>
          </a:bodyPr>
          <a:lstStyle/>
          <a:p>
            <a:pPr marL="20942">
              <a:lnSpc>
                <a:spcPct val="100000"/>
              </a:lnSpc>
              <a:spcBef>
                <a:spcPts val="173"/>
              </a:spcBef>
            </a:pPr>
            <a:r>
              <a:rPr sz="9234" b="0" dirty="0">
                <a:solidFill>
                  <a:srgbClr val="FFFFFF"/>
                </a:solidFill>
                <a:latin typeface="Arial"/>
                <a:cs typeface="Arial"/>
              </a:rPr>
              <a:t>202</a:t>
            </a:r>
            <a:r>
              <a:rPr lang="en-US" sz="9234" b="0" dirty="0">
                <a:solidFill>
                  <a:srgbClr val="FFFFFF"/>
                </a:solidFill>
                <a:latin typeface="Arial"/>
                <a:cs typeface="Arial"/>
              </a:rPr>
              <a:t>3</a:t>
            </a:r>
            <a:r>
              <a:rPr sz="9234" b="0" spc="-74" dirty="0">
                <a:solidFill>
                  <a:srgbClr val="FFFFFF"/>
                </a:solidFill>
                <a:latin typeface="Arial"/>
                <a:cs typeface="Arial"/>
              </a:rPr>
              <a:t> </a:t>
            </a:r>
            <a:r>
              <a:rPr sz="9234" b="0" dirty="0">
                <a:solidFill>
                  <a:srgbClr val="FFFFFF"/>
                </a:solidFill>
                <a:latin typeface="Arial"/>
                <a:cs typeface="Arial"/>
              </a:rPr>
              <a:t>Strategic</a:t>
            </a:r>
            <a:r>
              <a:rPr sz="9234" b="0" spc="-82" dirty="0">
                <a:solidFill>
                  <a:srgbClr val="FFFFFF"/>
                </a:solidFill>
                <a:latin typeface="Arial"/>
                <a:cs typeface="Arial"/>
              </a:rPr>
              <a:t> </a:t>
            </a:r>
            <a:r>
              <a:rPr sz="9234" b="0" dirty="0">
                <a:solidFill>
                  <a:srgbClr val="FFFFFF"/>
                </a:solidFill>
                <a:latin typeface="Arial"/>
                <a:cs typeface="Arial"/>
              </a:rPr>
              <a:t>Council</a:t>
            </a:r>
            <a:r>
              <a:rPr sz="9234" b="0" spc="-33" dirty="0">
                <a:solidFill>
                  <a:srgbClr val="FFFFFF"/>
                </a:solidFill>
                <a:latin typeface="Arial"/>
                <a:cs typeface="Arial"/>
              </a:rPr>
              <a:t> </a:t>
            </a:r>
            <a:r>
              <a:rPr sz="9234" b="0" spc="-16" dirty="0">
                <a:solidFill>
                  <a:srgbClr val="FFFFFF"/>
                </a:solidFill>
                <a:latin typeface="Arial"/>
                <a:cs typeface="Arial"/>
              </a:rPr>
              <a:t>Update</a:t>
            </a:r>
            <a:endParaRPr sz="9234" dirty="0">
              <a:latin typeface="Arial"/>
              <a:cs typeface="Arial"/>
            </a:endParaRPr>
          </a:p>
        </p:txBody>
      </p:sp>
      <p:sp>
        <p:nvSpPr>
          <p:cNvPr id="4" name="object 4"/>
          <p:cNvSpPr txBox="1"/>
          <p:nvPr/>
        </p:nvSpPr>
        <p:spPr>
          <a:xfrm>
            <a:off x="1115149" y="5885389"/>
            <a:ext cx="11371382" cy="1558068"/>
          </a:xfrm>
          <a:prstGeom prst="rect">
            <a:avLst/>
          </a:prstGeom>
        </p:spPr>
        <p:txBody>
          <a:bodyPr vert="horz" wrap="square" lIns="0" tIns="20942" rIns="0" bIns="0" rtlCol="0">
            <a:spAutoFit/>
          </a:bodyPr>
          <a:lstStyle/>
          <a:p>
            <a:pPr marL="20942">
              <a:lnSpc>
                <a:spcPct val="100000"/>
              </a:lnSpc>
              <a:spcBef>
                <a:spcPts val="165"/>
              </a:spcBef>
            </a:pPr>
            <a:r>
              <a:rPr sz="5936" dirty="0">
                <a:solidFill>
                  <a:srgbClr val="FFFFFF"/>
                </a:solidFill>
                <a:latin typeface="Arial"/>
                <a:cs typeface="Arial"/>
              </a:rPr>
              <a:t>AIA</a:t>
            </a:r>
            <a:r>
              <a:rPr sz="5936" spc="-8" dirty="0">
                <a:solidFill>
                  <a:srgbClr val="FFFFFF"/>
                </a:solidFill>
                <a:latin typeface="Arial"/>
                <a:cs typeface="Arial"/>
              </a:rPr>
              <a:t> </a:t>
            </a:r>
            <a:r>
              <a:rPr sz="5936" dirty="0">
                <a:solidFill>
                  <a:srgbClr val="FFFFFF"/>
                </a:solidFill>
                <a:latin typeface="Arial"/>
                <a:cs typeface="Arial"/>
              </a:rPr>
              <a:t>Tennessee</a:t>
            </a:r>
            <a:r>
              <a:rPr sz="5936" spc="-8" dirty="0">
                <a:solidFill>
                  <a:srgbClr val="FFFFFF"/>
                </a:solidFill>
                <a:latin typeface="Arial"/>
                <a:cs typeface="Arial"/>
              </a:rPr>
              <a:t> </a:t>
            </a:r>
            <a:r>
              <a:rPr sz="5936" dirty="0">
                <a:solidFill>
                  <a:srgbClr val="FFFFFF"/>
                </a:solidFill>
                <a:latin typeface="Arial"/>
                <a:cs typeface="Arial"/>
              </a:rPr>
              <a:t>Business </a:t>
            </a:r>
            <a:r>
              <a:rPr sz="5936" spc="-16" dirty="0">
                <a:solidFill>
                  <a:srgbClr val="FFFFFF"/>
                </a:solidFill>
                <a:latin typeface="Arial"/>
                <a:cs typeface="Arial"/>
              </a:rPr>
              <a:t>Meeting</a:t>
            </a:r>
            <a:endParaRPr sz="5936" dirty="0">
              <a:latin typeface="Arial"/>
              <a:cs typeface="Arial"/>
            </a:endParaRPr>
          </a:p>
          <a:p>
            <a:pPr marL="20942">
              <a:lnSpc>
                <a:spcPct val="100000"/>
              </a:lnSpc>
              <a:spcBef>
                <a:spcPts val="58"/>
              </a:spcBef>
            </a:pPr>
            <a:r>
              <a:rPr lang="en-US" sz="3958" dirty="0">
                <a:solidFill>
                  <a:srgbClr val="FFFFFF"/>
                </a:solidFill>
                <a:latin typeface="Arial"/>
                <a:cs typeface="Arial"/>
              </a:rPr>
              <a:t>October 25</a:t>
            </a:r>
            <a:r>
              <a:rPr sz="3958" dirty="0">
                <a:solidFill>
                  <a:srgbClr val="FFFFFF"/>
                </a:solidFill>
                <a:latin typeface="Arial"/>
                <a:cs typeface="Arial"/>
              </a:rPr>
              <a:t>,</a:t>
            </a:r>
            <a:r>
              <a:rPr sz="3958" spc="-82" dirty="0">
                <a:solidFill>
                  <a:srgbClr val="FFFFFF"/>
                </a:solidFill>
                <a:latin typeface="Arial"/>
                <a:cs typeface="Arial"/>
              </a:rPr>
              <a:t> </a:t>
            </a:r>
            <a:r>
              <a:rPr sz="3958" spc="-33" dirty="0">
                <a:solidFill>
                  <a:srgbClr val="FFFFFF"/>
                </a:solidFill>
                <a:latin typeface="Arial"/>
                <a:cs typeface="Arial"/>
              </a:rPr>
              <a:t>202</a:t>
            </a:r>
            <a:r>
              <a:rPr lang="en-US" sz="3958" spc="-33" dirty="0">
                <a:solidFill>
                  <a:srgbClr val="FFFFFF"/>
                </a:solidFill>
                <a:latin typeface="Arial"/>
                <a:cs typeface="Arial"/>
              </a:rPr>
              <a:t>3</a:t>
            </a:r>
            <a:endParaRPr sz="3958" dirty="0">
              <a:latin typeface="Arial"/>
              <a:cs typeface="Arial"/>
            </a:endParaRPr>
          </a:p>
        </p:txBody>
      </p:sp>
    </p:spTree>
    <p:extLst>
      <p:ext uri="{BB962C8B-B14F-4D97-AF65-F5344CB8AC3E}">
        <p14:creationId xmlns:p14="http://schemas.microsoft.com/office/powerpoint/2010/main" val="578235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09914" y="1097745"/>
            <a:ext cx="3045979" cy="273844"/>
          </a:xfrm>
          <a:prstGeom prst="rect">
            <a:avLst/>
          </a:prstGeom>
        </p:spPr>
        <p:txBody>
          <a:bodyPr vert="horz" wrap="square" lIns="0" tIns="19895" rIns="0" bIns="0" rtlCol="0">
            <a:spAutoFit/>
          </a:bodyPr>
          <a:lstStyle/>
          <a:p>
            <a:pPr marL="20942">
              <a:lnSpc>
                <a:spcPct val="100000"/>
              </a:lnSpc>
              <a:spcBef>
                <a:spcPts val="157"/>
              </a:spcBef>
            </a:pPr>
            <a:r>
              <a:rPr sz="1649" spc="-33" dirty="0">
                <a:solidFill>
                  <a:srgbClr val="F94131"/>
                </a:solidFill>
                <a:latin typeface="Calibri"/>
                <a:cs typeface="Calibri"/>
              </a:rPr>
              <a:t>STRATEGIC</a:t>
            </a:r>
            <a:r>
              <a:rPr sz="1649" spc="-25" dirty="0">
                <a:solidFill>
                  <a:srgbClr val="F94131"/>
                </a:solidFill>
                <a:latin typeface="Calibri"/>
                <a:cs typeface="Calibri"/>
              </a:rPr>
              <a:t> </a:t>
            </a:r>
            <a:r>
              <a:rPr sz="1649" dirty="0">
                <a:solidFill>
                  <a:srgbClr val="F94131"/>
                </a:solidFill>
                <a:latin typeface="Calibri"/>
                <a:cs typeface="Calibri"/>
              </a:rPr>
              <a:t>COUNCIL</a:t>
            </a:r>
            <a:endParaRPr sz="1649" dirty="0">
              <a:latin typeface="Calibri"/>
              <a:cs typeface="Calibri"/>
            </a:endParaRPr>
          </a:p>
        </p:txBody>
      </p:sp>
      <p:sp>
        <p:nvSpPr>
          <p:cNvPr id="3" name="object 3"/>
          <p:cNvSpPr txBox="1">
            <a:spLocks noGrp="1"/>
          </p:cNvSpPr>
          <p:nvPr>
            <p:ph type="title"/>
          </p:nvPr>
        </p:nvSpPr>
        <p:spPr>
          <a:xfrm>
            <a:off x="1109915" y="2056521"/>
            <a:ext cx="17416224" cy="1077868"/>
          </a:xfrm>
          <a:prstGeom prst="rect">
            <a:avLst/>
          </a:prstGeom>
        </p:spPr>
        <p:txBody>
          <a:bodyPr vert="horz" wrap="square" lIns="0" tIns="414060" rIns="0" bIns="0" rtlCol="0">
            <a:spAutoFit/>
          </a:bodyPr>
          <a:lstStyle/>
          <a:p>
            <a:pPr marL="20942">
              <a:lnSpc>
                <a:spcPct val="100000"/>
              </a:lnSpc>
              <a:spcBef>
                <a:spcPts val="173"/>
              </a:spcBef>
            </a:pPr>
            <a:r>
              <a:rPr lang="en-US" dirty="0"/>
              <a:t>AIA </a:t>
            </a:r>
            <a:r>
              <a:rPr dirty="0"/>
              <a:t>Strategic</a:t>
            </a:r>
            <a:r>
              <a:rPr spc="-16" dirty="0"/>
              <a:t> </a:t>
            </a:r>
            <a:r>
              <a:rPr dirty="0"/>
              <a:t>Council</a:t>
            </a:r>
            <a:r>
              <a:rPr spc="-41" dirty="0"/>
              <a:t> </a:t>
            </a:r>
            <a:r>
              <a:rPr lang="en-US" spc="-16" dirty="0"/>
              <a:t>Purpose</a:t>
            </a:r>
            <a:endParaRPr spc="-16" dirty="0"/>
          </a:p>
        </p:txBody>
      </p:sp>
      <p:sp>
        <p:nvSpPr>
          <p:cNvPr id="4" name="object 4"/>
          <p:cNvSpPr txBox="1"/>
          <p:nvPr/>
        </p:nvSpPr>
        <p:spPr>
          <a:xfrm>
            <a:off x="1109914" y="3755191"/>
            <a:ext cx="17785846" cy="4044225"/>
          </a:xfrm>
          <a:prstGeom prst="rect">
            <a:avLst/>
          </a:prstGeom>
        </p:spPr>
        <p:txBody>
          <a:bodyPr vert="horz" wrap="square" lIns="0" tIns="21989" rIns="0" bIns="0" rtlCol="0">
            <a:spAutoFit/>
          </a:bodyPr>
          <a:lstStyle/>
          <a:p>
            <a:pPr marL="20942" marR="1054445">
              <a:lnSpc>
                <a:spcPct val="100000"/>
              </a:lnSpc>
              <a:spcBef>
                <a:spcPts val="173"/>
              </a:spcBef>
              <a:tabLst>
                <a:tab pos="774865" algn="l"/>
              </a:tabLst>
            </a:pPr>
            <a:r>
              <a:rPr lang="en-US" sz="4287" spc="355" dirty="0">
                <a:latin typeface="Arial Narrow"/>
                <a:cs typeface="Arial Narrow"/>
              </a:rPr>
              <a:t>The Strategic Council’s purpose is to develop ideas to inform future needs and opportunities for the profession. </a:t>
            </a:r>
          </a:p>
          <a:p>
            <a:pPr marL="20942" marR="1054445">
              <a:lnSpc>
                <a:spcPct val="100000"/>
              </a:lnSpc>
              <a:spcBef>
                <a:spcPts val="173"/>
              </a:spcBef>
              <a:tabLst>
                <a:tab pos="774865" algn="l"/>
              </a:tabLst>
            </a:pPr>
            <a:endParaRPr lang="en-US" sz="4287" spc="355" dirty="0">
              <a:latin typeface="Arial Narrow"/>
              <a:cs typeface="Arial Narrow"/>
            </a:endParaRPr>
          </a:p>
          <a:p>
            <a:pPr marL="20942" marR="1054445">
              <a:lnSpc>
                <a:spcPct val="100000"/>
              </a:lnSpc>
              <a:spcBef>
                <a:spcPts val="173"/>
              </a:spcBef>
              <a:tabLst>
                <a:tab pos="774865" algn="l"/>
              </a:tabLst>
            </a:pPr>
            <a:endParaRPr lang="en-US" sz="4287" spc="355" dirty="0">
              <a:latin typeface="Arial Narrow"/>
              <a:cs typeface="Arial Narrow"/>
            </a:endParaRPr>
          </a:p>
          <a:p>
            <a:pPr marL="20942" marR="1054445">
              <a:lnSpc>
                <a:spcPct val="100000"/>
              </a:lnSpc>
              <a:spcBef>
                <a:spcPts val="173"/>
              </a:spcBef>
              <a:tabLst>
                <a:tab pos="774865" algn="l"/>
              </a:tabLst>
            </a:pPr>
            <a:r>
              <a:rPr lang="en-US" sz="4287" spc="355" dirty="0">
                <a:latin typeface="Arial Narrow"/>
              </a:rPr>
              <a:t>The Strategic Council develops topics and presents our ideas to the AIA Board of Directors for consideration and alignment. </a:t>
            </a:r>
            <a:endParaRPr sz="4287" spc="355" dirty="0">
              <a:latin typeface="Arial Narrow"/>
            </a:endParaRPr>
          </a:p>
        </p:txBody>
      </p:sp>
    </p:spTree>
    <p:extLst>
      <p:ext uri="{BB962C8B-B14F-4D97-AF65-F5344CB8AC3E}">
        <p14:creationId xmlns:p14="http://schemas.microsoft.com/office/powerpoint/2010/main" val="2347399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09914" y="1097745"/>
            <a:ext cx="3045979" cy="273844"/>
          </a:xfrm>
          <a:prstGeom prst="rect">
            <a:avLst/>
          </a:prstGeom>
        </p:spPr>
        <p:txBody>
          <a:bodyPr vert="horz" wrap="square" lIns="0" tIns="19895" rIns="0" bIns="0" rtlCol="0">
            <a:spAutoFit/>
          </a:bodyPr>
          <a:lstStyle/>
          <a:p>
            <a:pPr marL="20942">
              <a:lnSpc>
                <a:spcPct val="100000"/>
              </a:lnSpc>
              <a:spcBef>
                <a:spcPts val="157"/>
              </a:spcBef>
            </a:pPr>
            <a:r>
              <a:rPr sz="1649" spc="-33" dirty="0">
                <a:solidFill>
                  <a:srgbClr val="F94131"/>
                </a:solidFill>
                <a:latin typeface="Calibri"/>
                <a:cs typeface="Calibri"/>
              </a:rPr>
              <a:t>STRATEGIC</a:t>
            </a:r>
            <a:r>
              <a:rPr sz="1649" spc="-25" dirty="0">
                <a:solidFill>
                  <a:srgbClr val="F94131"/>
                </a:solidFill>
                <a:latin typeface="Calibri"/>
                <a:cs typeface="Calibri"/>
              </a:rPr>
              <a:t> </a:t>
            </a:r>
            <a:r>
              <a:rPr sz="1649" dirty="0">
                <a:solidFill>
                  <a:srgbClr val="F94131"/>
                </a:solidFill>
                <a:latin typeface="Calibri"/>
                <a:cs typeface="Calibri"/>
              </a:rPr>
              <a:t>COUNCIL</a:t>
            </a:r>
            <a:endParaRPr sz="1649" dirty="0">
              <a:latin typeface="Calibri"/>
              <a:cs typeface="Calibri"/>
            </a:endParaRPr>
          </a:p>
        </p:txBody>
      </p:sp>
      <p:sp>
        <p:nvSpPr>
          <p:cNvPr id="3" name="object 3"/>
          <p:cNvSpPr txBox="1">
            <a:spLocks noGrp="1"/>
          </p:cNvSpPr>
          <p:nvPr>
            <p:ph type="title"/>
          </p:nvPr>
        </p:nvSpPr>
        <p:spPr>
          <a:xfrm>
            <a:off x="1109915" y="2056521"/>
            <a:ext cx="17416224" cy="1077868"/>
          </a:xfrm>
          <a:prstGeom prst="rect">
            <a:avLst/>
          </a:prstGeom>
        </p:spPr>
        <p:txBody>
          <a:bodyPr vert="horz" wrap="square" lIns="0" tIns="414060" rIns="0" bIns="0" rtlCol="0">
            <a:spAutoFit/>
          </a:bodyPr>
          <a:lstStyle/>
          <a:p>
            <a:pPr marL="20942">
              <a:lnSpc>
                <a:spcPct val="100000"/>
              </a:lnSpc>
              <a:spcBef>
                <a:spcPts val="173"/>
              </a:spcBef>
            </a:pPr>
            <a:r>
              <a:rPr lang="en-US" dirty="0"/>
              <a:t>AIA </a:t>
            </a:r>
            <a:r>
              <a:rPr dirty="0"/>
              <a:t>Strategic</a:t>
            </a:r>
            <a:r>
              <a:rPr spc="-16" dirty="0"/>
              <a:t> </a:t>
            </a:r>
            <a:r>
              <a:rPr dirty="0"/>
              <a:t>Council</a:t>
            </a:r>
            <a:r>
              <a:rPr spc="-41" dirty="0"/>
              <a:t> </a:t>
            </a:r>
            <a:r>
              <a:rPr lang="en-US" spc="-16" dirty="0"/>
              <a:t>Representation</a:t>
            </a:r>
            <a:endParaRPr spc="-16" dirty="0"/>
          </a:p>
        </p:txBody>
      </p:sp>
      <p:sp>
        <p:nvSpPr>
          <p:cNvPr id="4" name="object 4"/>
          <p:cNvSpPr txBox="1"/>
          <p:nvPr/>
        </p:nvSpPr>
        <p:spPr>
          <a:xfrm>
            <a:off x="1109914" y="3755191"/>
            <a:ext cx="17785846" cy="6129249"/>
          </a:xfrm>
          <a:prstGeom prst="rect">
            <a:avLst/>
          </a:prstGeom>
        </p:spPr>
        <p:txBody>
          <a:bodyPr vert="horz" wrap="square" lIns="0" tIns="21989" rIns="0" bIns="0" rtlCol="0">
            <a:spAutoFit/>
          </a:bodyPr>
          <a:lstStyle/>
          <a:p>
            <a:pPr marL="20942" marR="1054445">
              <a:lnSpc>
                <a:spcPct val="100000"/>
              </a:lnSpc>
              <a:spcBef>
                <a:spcPts val="173"/>
              </a:spcBef>
              <a:tabLst>
                <a:tab pos="774865" algn="l"/>
              </a:tabLst>
            </a:pPr>
            <a:r>
              <a:rPr lang="en-US" sz="4287" spc="355" dirty="0">
                <a:latin typeface="Arial Narrow"/>
                <a:cs typeface="Arial Narrow"/>
              </a:rPr>
              <a:t>The Strategic Council includes 70 representatives from</a:t>
            </a:r>
          </a:p>
          <a:p>
            <a:pPr marL="774865" marR="1054445" indent="-753923">
              <a:lnSpc>
                <a:spcPct val="100000"/>
              </a:lnSpc>
              <a:spcBef>
                <a:spcPts val="173"/>
              </a:spcBef>
              <a:buFont typeface="Arial" panose="020B0604020202020204" pitchFamily="34" charset="0"/>
              <a:buChar char="•"/>
              <a:tabLst>
                <a:tab pos="774865" algn="l"/>
              </a:tabLst>
            </a:pPr>
            <a:r>
              <a:rPr lang="en-US" sz="4287" spc="355" dirty="0">
                <a:latin typeface="Arial Narrow"/>
                <a:cs typeface="Arial Narrow"/>
              </a:rPr>
              <a:t>All 50 states</a:t>
            </a:r>
          </a:p>
          <a:p>
            <a:pPr marL="774865" marR="1054445" indent="-753923">
              <a:lnSpc>
                <a:spcPct val="100000"/>
              </a:lnSpc>
              <a:spcBef>
                <a:spcPts val="173"/>
              </a:spcBef>
              <a:buFont typeface="Arial" panose="020B0604020202020204" pitchFamily="34" charset="0"/>
              <a:buChar char="•"/>
              <a:tabLst>
                <a:tab pos="774865" algn="l"/>
              </a:tabLst>
            </a:pPr>
            <a:r>
              <a:rPr lang="en-US" sz="4287" spc="355" dirty="0">
                <a:latin typeface="Arial Narrow"/>
                <a:cs typeface="Arial Narrow"/>
              </a:rPr>
              <a:t>US territories and District of Columbia</a:t>
            </a:r>
          </a:p>
          <a:p>
            <a:pPr marL="774865" marR="1054445" indent="-753923">
              <a:lnSpc>
                <a:spcPct val="100000"/>
              </a:lnSpc>
              <a:spcBef>
                <a:spcPts val="173"/>
              </a:spcBef>
              <a:buFont typeface="Arial" panose="020B0604020202020204" pitchFamily="34" charset="0"/>
              <a:buChar char="•"/>
              <a:tabLst>
                <a:tab pos="774865" algn="l"/>
              </a:tabLst>
            </a:pPr>
            <a:r>
              <a:rPr lang="en-US" sz="4287" spc="355" dirty="0">
                <a:latin typeface="Arial Narrow"/>
                <a:cs typeface="Arial Narrow"/>
              </a:rPr>
              <a:t>International components</a:t>
            </a:r>
          </a:p>
          <a:p>
            <a:pPr marL="774865" marR="1054445" indent="-753923">
              <a:lnSpc>
                <a:spcPct val="100000"/>
              </a:lnSpc>
              <a:spcBef>
                <a:spcPts val="173"/>
              </a:spcBef>
              <a:buFont typeface="Arial" panose="020B0604020202020204" pitchFamily="34" charset="0"/>
              <a:buChar char="•"/>
              <a:tabLst>
                <a:tab pos="774865" algn="l"/>
              </a:tabLst>
            </a:pPr>
            <a:r>
              <a:rPr lang="en-US" sz="4287" spc="355" dirty="0">
                <a:latin typeface="Arial Narrow"/>
                <a:cs typeface="Arial Narrow"/>
              </a:rPr>
              <a:t>Past, present, and future AIA leadership </a:t>
            </a:r>
          </a:p>
          <a:p>
            <a:pPr marL="774865" marR="1054445" indent="-753923">
              <a:lnSpc>
                <a:spcPct val="100000"/>
              </a:lnSpc>
              <a:spcBef>
                <a:spcPts val="173"/>
              </a:spcBef>
              <a:buFont typeface="Arial" panose="020B0604020202020204" pitchFamily="34" charset="0"/>
              <a:buChar char="•"/>
              <a:tabLst>
                <a:tab pos="774865" algn="l"/>
              </a:tabLst>
            </a:pPr>
            <a:r>
              <a:rPr lang="en-US" sz="4287" spc="355" dirty="0">
                <a:latin typeface="Arial Narrow"/>
                <a:cs typeface="Arial Narrow"/>
              </a:rPr>
              <a:t>At-large representatives</a:t>
            </a:r>
          </a:p>
          <a:p>
            <a:pPr marL="774865" marR="1054445" indent="-753923">
              <a:lnSpc>
                <a:spcPct val="100000"/>
              </a:lnSpc>
              <a:spcBef>
                <a:spcPts val="173"/>
              </a:spcBef>
              <a:buFont typeface="Arial" panose="020B0604020202020204" pitchFamily="34" charset="0"/>
              <a:buChar char="•"/>
              <a:tabLst>
                <a:tab pos="774865" algn="l"/>
              </a:tabLst>
            </a:pPr>
            <a:r>
              <a:rPr lang="en-US" sz="4287" spc="355" dirty="0">
                <a:latin typeface="Arial Narrow"/>
                <a:cs typeface="Arial Narrow"/>
              </a:rPr>
              <a:t>AIAS Leadership</a:t>
            </a:r>
          </a:p>
          <a:p>
            <a:pPr marL="774865" marR="1054445" indent="-753923">
              <a:lnSpc>
                <a:spcPct val="100000"/>
              </a:lnSpc>
              <a:spcBef>
                <a:spcPts val="173"/>
              </a:spcBef>
              <a:buFont typeface="Arial" panose="020B0604020202020204" pitchFamily="34" charset="0"/>
              <a:buChar char="•"/>
              <a:tabLst>
                <a:tab pos="774865" algn="l"/>
              </a:tabLst>
            </a:pPr>
            <a:r>
              <a:rPr lang="en-US" sz="4287" spc="355" dirty="0">
                <a:latin typeface="Arial Narrow"/>
                <a:cs typeface="Arial Narrow"/>
              </a:rPr>
              <a:t>Associate AIA leadership</a:t>
            </a:r>
          </a:p>
          <a:p>
            <a:pPr marL="774865" marR="1054445" indent="-753923">
              <a:lnSpc>
                <a:spcPct val="100000"/>
              </a:lnSpc>
              <a:spcBef>
                <a:spcPts val="173"/>
              </a:spcBef>
              <a:buFont typeface="Arial" panose="020B0604020202020204" pitchFamily="34" charset="0"/>
              <a:buChar char="•"/>
              <a:tabLst>
                <a:tab pos="774865" algn="l"/>
              </a:tabLst>
            </a:pPr>
            <a:r>
              <a:rPr lang="en-US" sz="4287" spc="355" dirty="0">
                <a:latin typeface="Arial Narrow"/>
                <a:cs typeface="Arial Narrow"/>
              </a:rPr>
              <a:t>CACE leadership.  </a:t>
            </a:r>
          </a:p>
        </p:txBody>
      </p:sp>
    </p:spTree>
    <p:extLst>
      <p:ext uri="{BB962C8B-B14F-4D97-AF65-F5344CB8AC3E}">
        <p14:creationId xmlns:p14="http://schemas.microsoft.com/office/powerpoint/2010/main" val="4269965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SmithGroup">
      <a:dk1>
        <a:srgbClr val="000000"/>
      </a:dk1>
      <a:lt1>
        <a:sysClr val="window" lastClr="FFFFFF"/>
      </a:lt1>
      <a:dk2>
        <a:srgbClr val="434142"/>
      </a:dk2>
      <a:lt2>
        <a:srgbClr val="878789"/>
      </a:lt2>
      <a:accent1>
        <a:srgbClr val="2F9EB7"/>
      </a:accent1>
      <a:accent2>
        <a:srgbClr val="46BB88"/>
      </a:accent2>
      <a:accent3>
        <a:srgbClr val="E3B623"/>
      </a:accent3>
      <a:accent4>
        <a:srgbClr val="E57B40"/>
      </a:accent4>
      <a:accent5>
        <a:srgbClr val="2F9EB7"/>
      </a:accent5>
      <a:accent6>
        <a:srgbClr val="46BB88"/>
      </a:accent6>
      <a:hlink>
        <a:srgbClr val="434142"/>
      </a:hlink>
      <a:folHlink>
        <a:srgbClr val="2F9EB7"/>
      </a:folHlink>
    </a:clrScheme>
    <a:fontScheme name="SmithGroup">
      <a:majorFont>
        <a:latin typeface="Kapra Neue SemiBold Expanded"/>
        <a:ea typeface=""/>
        <a:cs typeface=""/>
      </a:majorFont>
      <a:minorFont>
        <a:latin typeface="Karl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Tips and Tricks.potx" id="{E0484312-6887-474D-9E6B-E4B171A0E06A}" vid="{BA0CB1D7-6EB2-45D3-8FD8-3F2A2A92AB6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C64C3098CB7044A379B1E1EC79BB77" ma:contentTypeVersion="17" ma:contentTypeDescription="Create a new document." ma:contentTypeScope="" ma:versionID="e08956504a17461c876da883fdda1918">
  <xsd:schema xmlns:xsd="http://www.w3.org/2001/XMLSchema" xmlns:xs="http://www.w3.org/2001/XMLSchema" xmlns:p="http://schemas.microsoft.com/office/2006/metadata/properties" xmlns:ns2="6b294104-cd51-4fbc-8665-7be487daa749" xmlns:ns3="5e5bd65e-1a74-486d-9e7b-31c40dccf579" targetNamespace="http://schemas.microsoft.com/office/2006/metadata/properties" ma:root="true" ma:fieldsID="c4922b76afb36f5445700b27fd358bd3" ns2:_="" ns3:_="">
    <xsd:import namespace="6b294104-cd51-4fbc-8665-7be487daa749"/>
    <xsd:import namespace="5e5bd65e-1a74-486d-9e7b-31c40dccf5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94104-cd51-4fbc-8665-7be487daa7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9410bc0-b365-48a8-877d-093894b814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5bd65e-1a74-486d-9e7b-31c40dccf57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d2ec51a-3ee9-4e66-a2a9-5415b27c4472}" ma:internalName="TaxCatchAll" ma:showField="CatchAllData" ma:web="5e5bd65e-1a74-486d-9e7b-31c40dccf5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b294104-cd51-4fbc-8665-7be487daa749">
      <Terms xmlns="http://schemas.microsoft.com/office/infopath/2007/PartnerControls"/>
    </lcf76f155ced4ddcb4097134ff3c332f>
    <TaxCatchAll xmlns="5e5bd65e-1a74-486d-9e7b-31c40dccf579" xsi:nil="true"/>
  </documentManagement>
</p:properties>
</file>

<file path=customXml/itemProps1.xml><?xml version="1.0" encoding="utf-8"?>
<ds:datastoreItem xmlns:ds="http://schemas.openxmlformats.org/officeDocument/2006/customXml" ds:itemID="{E5572C1B-3DEC-424E-8F68-031509CA627C}">
  <ds:schemaRefs>
    <ds:schemaRef ds:uri="http://schemas.microsoft.com/sharepoint/v3/contenttype/forms"/>
  </ds:schemaRefs>
</ds:datastoreItem>
</file>

<file path=customXml/itemProps2.xml><?xml version="1.0" encoding="utf-8"?>
<ds:datastoreItem xmlns:ds="http://schemas.openxmlformats.org/officeDocument/2006/customXml" ds:itemID="{7D3D1FDC-280C-4A3E-A445-2D2C87F8C6B4}">
  <ds:schemaRefs>
    <ds:schemaRef ds:uri="5e5bd65e-1a74-486d-9e7b-31c40dccf579"/>
    <ds:schemaRef ds:uri="6b294104-cd51-4fbc-8665-7be487daa7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3C0D55E-5074-4CC4-8D14-5291ABC727ED}">
  <ds:schemaRefs>
    <ds:schemaRef ds:uri="5e5bd65e-1a74-486d-9e7b-31c40dccf579"/>
    <ds:schemaRef ds:uri="6b294104-cd51-4fbc-8665-7be487daa74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2429</TotalTime>
  <Words>2565</Words>
  <Application>Microsoft Office PowerPoint</Application>
  <PresentationFormat>Custom</PresentationFormat>
  <Paragraphs>371</Paragraphs>
  <Slides>51</Slides>
  <Notes>26</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51</vt:i4>
      </vt:variant>
    </vt:vector>
  </HeadingPairs>
  <TitlesOfParts>
    <vt:vector size="71" baseType="lpstr">
      <vt:lpstr>Architype</vt:lpstr>
      <vt:lpstr>Architype Bold</vt:lpstr>
      <vt:lpstr>Architype Light</vt:lpstr>
      <vt:lpstr>architypelight</vt:lpstr>
      <vt:lpstr>Arial</vt:lpstr>
      <vt:lpstr>Arial Narrow</vt:lpstr>
      <vt:lpstr>Calibri</vt:lpstr>
      <vt:lpstr>Courier New</vt:lpstr>
      <vt:lpstr>Kapra Neue Medium</vt:lpstr>
      <vt:lpstr>Kapra Neue SemiBold Expanded</vt:lpstr>
      <vt:lpstr>Karla</vt:lpstr>
      <vt:lpstr>Segoe UI</vt:lpstr>
      <vt:lpstr>Wingdings</vt:lpstr>
      <vt:lpstr>Office Theme</vt:lpstr>
      <vt:lpstr>Simple Light</vt:lpstr>
      <vt:lpstr>Office Theme</vt:lpstr>
      <vt:lpstr>Office Theme</vt:lpstr>
      <vt:lpstr>Office Theme</vt:lpstr>
      <vt:lpstr>Office Theme</vt:lpstr>
      <vt:lpstr>1_Office Theme</vt:lpstr>
      <vt:lpstr>AIA’s Antitrust Statement</vt:lpstr>
      <vt:lpstr>PowerPoint Presentation</vt:lpstr>
      <vt:lpstr>Treasurer's Report</vt:lpstr>
      <vt:lpstr>Election of Officers</vt:lpstr>
      <vt:lpstr>2024 Slate of Officers</vt:lpstr>
      <vt:lpstr>Josh Flowers, FAIA TN State Strategic Councilor</vt:lpstr>
      <vt:lpstr>2023 Strategic Council Update</vt:lpstr>
      <vt:lpstr>AIA Strategic Council Purpose</vt:lpstr>
      <vt:lpstr>AIA Strategic Council Representation</vt:lpstr>
      <vt:lpstr>2023 Strategic Council Study Groups</vt:lpstr>
      <vt:lpstr>AI AND THE Future OF the Architectural Profession</vt:lpstr>
      <vt:lpstr>process</vt:lpstr>
      <vt:lpstr>PowerPoint Presentation</vt:lpstr>
      <vt:lpstr>PowerPoint Presentation</vt:lpstr>
      <vt:lpstr>PowerPoint Presentation</vt:lpstr>
      <vt:lpstr>PowerPoint Presentation</vt:lpstr>
      <vt:lpstr>PowerPoint Presentation</vt:lpstr>
      <vt:lpstr>Planning for 2024 Council Work</vt:lpstr>
      <vt:lpstr>Thank you!</vt:lpstr>
      <vt:lpstr>Scott Busby, AIA TN Small Firm Exchange Representative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Sarah Page, AIA Young Architect Representative</vt:lpstr>
      <vt:lpstr>PowerPoint Presentation</vt:lpstr>
      <vt:lpstr>2023 Annual Meeting in St. Louis, MO</vt:lpstr>
      <vt:lpstr>History of YAF</vt:lpstr>
      <vt:lpstr>YAF Mission | Vision </vt:lpstr>
      <vt:lpstr>YAF Values</vt:lpstr>
      <vt:lpstr>PowerPoint Presentation</vt:lpstr>
      <vt:lpstr>PowerPoint Presentation</vt:lpstr>
      <vt:lpstr>PowerPoint Presentation</vt:lpstr>
      <vt:lpstr>PowerPoint Presentation</vt:lpstr>
      <vt:lpstr>PowerPoint Presentation</vt:lpstr>
      <vt:lpstr>Questions ?</vt:lpstr>
      <vt:lpstr>PowerPoint Presentation</vt:lpstr>
      <vt:lpstr>President's Remarks</vt:lpstr>
      <vt:lpstr>Recipients of the McKissack &amp; McKissack Endowment Fund </vt:lpstr>
      <vt:lpstr>Presidential Award of Excellence for Distinguished Service</vt:lpstr>
      <vt:lpstr>Presidential Award of Excellence for Distinguished Service</vt:lpstr>
      <vt:lpstr>PowerPoint Presentation</vt:lpstr>
      <vt:lpstr>PowerPoint Presentation</vt:lpstr>
      <vt:lpstr>Presidential Award of Excellence for Distinguished Service</vt:lpstr>
      <vt:lpstr>PowerPoint Presentation</vt:lpstr>
      <vt:lpstr>Adjournment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Bowler</dc:creator>
  <cp:lastModifiedBy>Michelle  Bowler</cp:lastModifiedBy>
  <cp:revision>4</cp:revision>
  <dcterms:created xsi:type="dcterms:W3CDTF">2022-10-04T18:30:20Z</dcterms:created>
  <dcterms:modified xsi:type="dcterms:W3CDTF">2023-11-17T07:35:12Z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2021-11-19T00:00:00Z</vt:filetime>
  </property>
  <property fmtid="{D5CDD505-2E9C-101B-9397-08002B2CF9AE}" pid="3" name="Creator">
    <vt:lpwstr>Adobe InDesign 17.0 (Windows)</vt:lpwstr>
  </property>
  <property fmtid="{D5CDD505-2E9C-101B-9397-08002B2CF9AE}" pid="4" name="LastSaved">
    <vt:filetime>2022-10-04T00:00:00Z</vt:filetime>
  </property>
  <property fmtid="{D5CDD505-2E9C-101B-9397-08002B2CF9AE}" pid="5" name="Producer">
    <vt:lpwstr>Adobe PDF Library 16.0.3</vt:lpwstr>
  </property>
  <property fmtid="{D5CDD505-2E9C-101B-9397-08002B2CF9AE}" pid="6" name="ContentTypeId">
    <vt:lpwstr>0x01010073C64C3098CB7044A379B1E1EC79BB77</vt:lpwstr>
  </property>
  <property fmtid="{D5CDD505-2E9C-101B-9397-08002B2CF9AE}" pid="7" name="MediaServiceImageTags">
    <vt:lpwstr/>
  </property>
</Properties>
</file>